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455" r:id="rId2"/>
    <p:sldId id="456" r:id="rId3"/>
    <p:sldId id="515" r:id="rId4"/>
    <p:sldId id="519" r:id="rId5"/>
    <p:sldId id="534" r:id="rId6"/>
    <p:sldId id="533" r:id="rId7"/>
    <p:sldId id="518" r:id="rId8"/>
    <p:sldId id="517" r:id="rId9"/>
    <p:sldId id="347" r:id="rId10"/>
    <p:sldId id="458" r:id="rId11"/>
    <p:sldId id="459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09" r:id="rId24"/>
    <p:sldId id="415" r:id="rId25"/>
    <p:sldId id="414" r:id="rId26"/>
    <p:sldId id="417" r:id="rId27"/>
    <p:sldId id="472" r:id="rId28"/>
    <p:sldId id="473" r:id="rId29"/>
    <p:sldId id="418" r:id="rId30"/>
    <p:sldId id="419" r:id="rId31"/>
    <p:sldId id="416" r:id="rId32"/>
    <p:sldId id="422" r:id="rId33"/>
    <p:sldId id="423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474" r:id="rId42"/>
    <p:sldId id="475" r:id="rId43"/>
    <p:sldId id="478" r:id="rId44"/>
    <p:sldId id="477" r:id="rId45"/>
    <p:sldId id="479" r:id="rId46"/>
    <p:sldId id="480" r:id="rId47"/>
    <p:sldId id="481" r:id="rId48"/>
    <p:sldId id="482" r:id="rId49"/>
    <p:sldId id="446" r:id="rId50"/>
    <p:sldId id="447" r:id="rId51"/>
    <p:sldId id="527" r:id="rId52"/>
    <p:sldId id="484" r:id="rId53"/>
    <p:sldId id="448" r:id="rId54"/>
    <p:sldId id="451" r:id="rId55"/>
    <p:sldId id="449" r:id="rId56"/>
    <p:sldId id="452" r:id="rId57"/>
    <p:sldId id="486" r:id="rId58"/>
    <p:sldId id="487" r:id="rId59"/>
    <p:sldId id="507" r:id="rId60"/>
    <p:sldId id="489" r:id="rId61"/>
    <p:sldId id="490" r:id="rId62"/>
    <p:sldId id="491" r:id="rId63"/>
    <p:sldId id="492" r:id="rId64"/>
    <p:sldId id="493" r:id="rId65"/>
    <p:sldId id="494" r:id="rId66"/>
    <p:sldId id="501" r:id="rId67"/>
    <p:sldId id="502" r:id="rId68"/>
    <p:sldId id="503" r:id="rId69"/>
    <p:sldId id="504" r:id="rId70"/>
    <p:sldId id="505" r:id="rId71"/>
    <p:sldId id="506" r:id="rId72"/>
    <p:sldId id="508" r:id="rId73"/>
    <p:sldId id="510" r:id="rId74"/>
    <p:sldId id="509" r:id="rId75"/>
    <p:sldId id="512" r:id="rId76"/>
    <p:sldId id="511" r:id="rId77"/>
    <p:sldId id="513" r:id="rId78"/>
    <p:sldId id="529" r:id="rId79"/>
    <p:sldId id="532" r:id="rId80"/>
    <p:sldId id="258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28"/>
    <a:srgbClr val="754E7A"/>
    <a:srgbClr val="565C76"/>
    <a:srgbClr val="5E4C6C"/>
    <a:srgbClr val="866F59"/>
    <a:srgbClr val="B29063"/>
    <a:srgbClr val="81524C"/>
    <a:srgbClr val="56687C"/>
    <a:srgbClr val="44526F"/>
    <a:srgbClr val="5A7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8"/>
    <p:restoredTop sz="91698"/>
  </p:normalViewPr>
  <p:slideViewPr>
    <p:cSldViewPr snapToGrid="0">
      <p:cViewPr varScale="1">
        <p:scale>
          <a:sx n="127" d="100"/>
          <a:sy n="12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32A4-5259-6B49-9456-B70428C03A04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F256-46D9-BF45-958F-11C2B1FE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0B6F6-E55F-C9B7-4350-6C9491979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522AC-939D-B2CB-F673-C3A417698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2D721-E959-3614-2CA8-00A5B847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A0F7F-588E-106A-9502-7D2E25B96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9EB9A-3173-8C21-A6BD-B591E816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EFD35-BD41-DC33-2034-44400A666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E76F0-3725-C209-2EA1-53D17F231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225B-9FC7-902D-597A-B8F610557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43CF2-D24C-F16C-BB7F-BBB16DBD3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8DC02-50B6-FB53-35B7-B6604703F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62D11-B4D4-6243-89D4-8E60C9C78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53668-6260-E9D1-A2C0-B3E2C3ACA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A81CF-6AA7-B058-EE62-F744BBB4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5646C-823E-8312-BB4D-1BD7588D6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CFCAA-6045-8650-9036-DAD8507C7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A08A-706A-C604-9430-780B53C2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E1F1-D8C1-28C5-1200-9E277F1D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B8ADF-FF3E-2BD9-958A-52C394A88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8BB54-9D0D-8BF3-90AC-DBDA71725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85DB-2A9B-ECD3-0339-789CE3F3D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21037-066F-BFFA-6CF1-21D837C7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80CCB-43C0-BD34-DE3A-85279F754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1AA38-73F1-A1B6-079D-E6532FC6E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330F-117A-DB3C-66BD-5C0CE7BEE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68519-0757-0D3D-9257-260D0A95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52082-E875-77AA-6B16-B03D505C5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0C25C-92CB-6BD0-4986-BD21E21EA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E7B56-7E7A-8F75-FDBF-D6F01DDCE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1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AA6D5-EB7E-57CB-7307-3C036E4C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3B299-9B01-CA94-97C3-FB8E66BB4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BCE59-C173-1B5F-75B9-1DA7EC148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FA1BB-4DCC-8D1B-30EA-D6D106B0C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DF481-F8F4-91EB-744D-FCB76AC4B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F9226-F138-9594-E97B-F7B477308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16567-0B2A-2EBA-D8FA-A6FCDDE55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5D31-3515-4479-A4B9-D3149A1EE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3B9B-07E3-7D9C-183C-780C71055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2B616-8FBB-E658-2BD9-52679993E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0D454-D35A-9971-63F3-D877B0BD9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C6ADB-AF5E-F5EE-E505-EE29640A2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3474-6DC7-4FCD-AA5C-57370FF5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A0590-A099-77BC-6455-61416E04A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D3DA1-D415-8B1A-D1AA-E9DA85C66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9F628-CADE-0B83-A700-E9D6C4956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FAFB-830F-DD47-944C-E2483331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4B84E-CC7A-5D1B-B26F-22BF9543A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01B50-B244-463D-BEC0-91B9AF10E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11679-25A4-6EB0-D931-AFF7CF34E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3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78E8-2777-3593-5F8A-0C0E6EB8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2F409-E1CE-AEB5-0985-8175D4B29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68304-2D78-2843-860E-DFB31B100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3616-4DDC-717A-2009-94A90CAB2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6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BBC9-BA08-B40C-7121-2E7E344CF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D7700-41AC-8559-8568-134143512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EAFD6-5E6D-282B-3916-CF6416E33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A8F9-455D-04AD-0B48-BAB7EE694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87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A0AA-D4B2-AF4B-92C6-245B8AC8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0F019-6B7C-ABCF-1729-8E375AC41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F703B-2EC7-F488-75FC-DC5D9393A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C0115-4EA3-AF06-160A-63CA12615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F0928-D529-1923-B5BE-B7406A52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126AF-3F20-9B1C-29C8-576B12E7A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1050A-136A-8D5B-62C8-BF4C51776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D4AA8-2EDA-7E1A-E710-715AECAE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0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4EA52-6ABC-681C-7D64-16F8CB7A2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816E7-6AA7-0C2B-EBE4-A7862621C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34178-96EE-AD9E-36FC-0E2F61E9B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35531-9FAF-DD60-1D8D-5E07C57C4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9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2860-FACC-0CDD-2DCC-60779E89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EBC99-FF0E-833C-F389-463BFCFAA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06C42-E3BB-7F04-8022-01C46C2E6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A8A18-3FDD-DF15-508B-E6DA87B0E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0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FD4AA-45E9-345C-855B-71E16177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8F3B2-600C-00A1-6854-BB0285E40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D177A-090E-2AB1-9725-507BF5622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03AD4-BDAB-4F69-5582-CB8514437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9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F8180-1EE3-32B5-F14F-0289DB6D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8A013-A2D7-AD1A-4E4D-6757A0096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D1222-97F0-B137-E7C8-6E853A71D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08E79-3DDF-FCED-D3EA-38BC402F8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9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7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4E7F-40BD-77C5-9F82-71E00F9B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E6B09-35D4-BEB9-A248-EA9455B7C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61265-F7AC-BE0F-19D1-9389144DB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FC22C-A78C-2FF0-E52F-2345B324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2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9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0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277F-C0EE-32C9-2AAA-58D689C5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EBFD8-E52D-23A7-2FBE-143565040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13ABF-5AC1-C032-B969-3185C1A16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3BDD9-0A29-A60A-C312-6A2A46E37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F9D8-423A-AA54-C958-4D8DFF094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8678E-A2BA-7017-E36B-FCD78862C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FA396-2AE8-2208-F15A-EA8D399D0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2A4B-3295-1E9D-F4B5-0D1E57C20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EF256-46D9-BF45-958F-11C2B1FE46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0A20-69EF-7AD7-7C85-1F778A08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A254E-5292-8AF4-1EC7-036381009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D72F0-452E-977F-0A79-AA65FBB65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AF0FB-3F01-21EE-4D4C-05F6A1F1A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8078D-CBE0-3D96-F505-B800A985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F33FB-4BDA-B3FA-73B3-337CBDCB7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76251-2F97-A7FC-330B-4EEA6E25B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52B23-743D-22D8-8091-BD52E0F84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34858-C575-382B-6882-04DA77A6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177B9-CE6D-B4FF-FECC-27D35C2F9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DF0CB-9829-9E37-8B61-F78F609CE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C9677-C752-E7F8-B8F0-E765B825D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4EEF-D7ED-ABCE-4C7A-A091A96D7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9B1DD-B4FB-C618-9919-9D618CBC2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2FE6E-C180-A64D-92AD-BEEBA48DE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00BCA-7E3D-DAD7-F965-D20747E4C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446B8-5FFA-BA4F-9D1C-6EE1C9F952E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4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E718-FCEC-764D-AFB1-111FC8AFC376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CC8A-87F3-6246-A52C-E22820D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7" Type="http://schemas.openxmlformats.org/officeDocument/2006/relationships/image" Target="../media/image47.png"/><Relationship Id="rId2" Type="http://schemas.openxmlformats.org/officeDocument/2006/relationships/image" Target="../media/image28.png"/><Relationship Id="rId16" Type="http://schemas.openxmlformats.org/officeDocument/2006/relationships/image" Target="../media/image611.png"/><Relationship Id="rId20" Type="http://schemas.openxmlformats.org/officeDocument/2006/relationships/image" Target="../media/image10.png"/><Relationship Id="rId29" Type="http://schemas.openxmlformats.org/officeDocument/2006/relationships/image" Target="../media/image25.png"/><Relationship Id="rId7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30.png"/><Relationship Id="rId24" Type="http://schemas.openxmlformats.org/officeDocument/2006/relationships/image" Target="../media/image14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5" Type="http://schemas.openxmlformats.org/officeDocument/2006/relationships/image" Target="../media/image45.png"/><Relationship Id="rId15" Type="http://schemas.openxmlformats.org/officeDocument/2006/relationships/image" Target="../media/image511.png"/><Relationship Id="rId23" Type="http://schemas.openxmlformats.org/officeDocument/2006/relationships/image" Target="../media/image13.png"/><Relationship Id="rId28" Type="http://schemas.openxmlformats.org/officeDocument/2006/relationships/image" Target="../media/image24.png"/><Relationship Id="rId10" Type="http://schemas.openxmlformats.org/officeDocument/2006/relationships/image" Target="../media/image129.png"/><Relationship Id="rId19" Type="http://schemas.openxmlformats.org/officeDocument/2006/relationships/image" Target="../media/image9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4" Type="http://schemas.openxmlformats.org/officeDocument/2006/relationships/image" Target="../media/image44.png"/><Relationship Id="rId9" Type="http://schemas.openxmlformats.org/officeDocument/2006/relationships/image" Target="../media/image128.png"/><Relationship Id="rId14" Type="http://schemas.openxmlformats.org/officeDocument/2006/relationships/image" Target="../media/image411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127.png"/><Relationship Id="rId80" Type="http://schemas.openxmlformats.org/officeDocument/2006/relationships/image" Target="../media/image34.png"/><Relationship Id="rId3" Type="http://schemas.openxmlformats.org/officeDocument/2006/relationships/image" Target="../media/image43.png"/><Relationship Id="rId12" Type="http://schemas.openxmlformats.org/officeDocument/2006/relationships/image" Target="../media/image131.png"/><Relationship Id="rId17" Type="http://schemas.openxmlformats.org/officeDocument/2006/relationships/image" Target="../media/image710.png"/><Relationship Id="rId2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710.png"/><Relationship Id="rId26" Type="http://schemas.openxmlformats.org/officeDocument/2006/relationships/image" Target="../media/image15.png"/><Relationship Id="rId21" Type="http://schemas.openxmlformats.org/officeDocument/2006/relationships/image" Target="../media/image10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11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29.png"/><Relationship Id="rId24" Type="http://schemas.openxmlformats.org/officeDocument/2006/relationships/image" Target="../media/image13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5" Type="http://schemas.openxmlformats.org/officeDocument/2006/relationships/image" Target="../media/image44.png"/><Relationship Id="rId15" Type="http://schemas.openxmlformats.org/officeDocument/2006/relationships/image" Target="../media/image411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82" Type="http://schemas.openxmlformats.org/officeDocument/2006/relationships/image" Target="../media/image37.png"/><Relationship Id="rId10" Type="http://schemas.openxmlformats.org/officeDocument/2006/relationships/image" Target="../media/image128.png"/><Relationship Id="rId19" Type="http://schemas.openxmlformats.org/officeDocument/2006/relationships/image" Target="../media/image8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127.png"/><Relationship Id="rId14" Type="http://schemas.openxmlformats.org/officeDocument/2006/relationships/image" Target="../media/image336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25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47.png"/><Relationship Id="rId80" Type="http://schemas.openxmlformats.org/officeDocument/2006/relationships/image" Target="../media/image34.png"/><Relationship Id="rId85" Type="http://schemas.openxmlformats.org/officeDocument/2006/relationships/image" Target="../media/image40.png"/><Relationship Id="rId3" Type="http://schemas.openxmlformats.org/officeDocument/2006/relationships/image" Target="../media/image28.png"/><Relationship Id="rId12" Type="http://schemas.openxmlformats.org/officeDocument/2006/relationships/image" Target="../media/image130.png"/><Relationship Id="rId17" Type="http://schemas.openxmlformats.org/officeDocument/2006/relationships/image" Target="../media/image611.png"/><Relationship Id="rId25" Type="http://schemas.openxmlformats.org/officeDocument/2006/relationships/image" Target="../media/image14.png"/><Relationship Id="rId20" Type="http://schemas.openxmlformats.org/officeDocument/2006/relationships/image" Target="../media/image9.png"/><Relationship Id="rId75" Type="http://schemas.openxmlformats.org/officeDocument/2006/relationships/image" Target="../media/image29.png"/><Relationship Id="rId8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49.png"/><Relationship Id="rId89" Type="http://schemas.openxmlformats.org/officeDocument/2006/relationships/image" Target="../media/image54.png"/><Relationship Id="rId97" Type="http://schemas.openxmlformats.org/officeDocument/2006/relationships/image" Target="../media/image62.png"/><Relationship Id="rId7" Type="http://schemas.openxmlformats.org/officeDocument/2006/relationships/image" Target="../media/image47.png"/><Relationship Id="rId92" Type="http://schemas.openxmlformats.org/officeDocument/2006/relationships/image" Target="../media/image57.png"/><Relationship Id="rId2" Type="http://schemas.openxmlformats.org/officeDocument/2006/relationships/image" Target="../media/image28.png"/><Relationship Id="rId16" Type="http://schemas.openxmlformats.org/officeDocument/2006/relationships/image" Target="../media/image611.png"/><Relationship Id="rId29" Type="http://schemas.openxmlformats.org/officeDocument/2006/relationships/image" Target="../media/image25.png"/><Relationship Id="rId11" Type="http://schemas.openxmlformats.org/officeDocument/2006/relationships/image" Target="../media/image130.png"/><Relationship Id="rId24" Type="http://schemas.openxmlformats.org/officeDocument/2006/relationships/image" Target="../media/image14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52.png"/><Relationship Id="rId5" Type="http://schemas.openxmlformats.org/officeDocument/2006/relationships/image" Target="../media/image45.png"/><Relationship Id="rId82" Type="http://schemas.openxmlformats.org/officeDocument/2006/relationships/image" Target="../media/image42.png"/><Relationship Id="rId90" Type="http://schemas.openxmlformats.org/officeDocument/2006/relationships/image" Target="../media/image55.png"/><Relationship Id="rId95" Type="http://schemas.openxmlformats.org/officeDocument/2006/relationships/image" Target="../media/image60.png"/><Relationship Id="rId19" Type="http://schemas.openxmlformats.org/officeDocument/2006/relationships/image" Target="../media/image9.png"/><Relationship Id="rId4" Type="http://schemas.openxmlformats.org/officeDocument/2006/relationships/image" Target="../media/image44.png"/><Relationship Id="rId9" Type="http://schemas.openxmlformats.org/officeDocument/2006/relationships/image" Target="../media/image128.png"/><Relationship Id="rId14" Type="http://schemas.openxmlformats.org/officeDocument/2006/relationships/image" Target="../media/image411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127.png"/><Relationship Id="rId80" Type="http://schemas.openxmlformats.org/officeDocument/2006/relationships/image" Target="../media/image34.png"/><Relationship Id="rId85" Type="http://schemas.openxmlformats.org/officeDocument/2006/relationships/image" Target="../media/image50.png"/><Relationship Id="rId93" Type="http://schemas.openxmlformats.org/officeDocument/2006/relationships/image" Target="../media/image58.png"/><Relationship Id="rId3" Type="http://schemas.openxmlformats.org/officeDocument/2006/relationships/image" Target="../media/image43.png"/><Relationship Id="rId12" Type="http://schemas.openxmlformats.org/officeDocument/2006/relationships/image" Target="../media/image131.png"/><Relationship Id="rId17" Type="http://schemas.openxmlformats.org/officeDocument/2006/relationships/image" Target="../media/image710.png"/><Relationship Id="rId25" Type="http://schemas.openxmlformats.org/officeDocument/2006/relationships/image" Target="../media/image15.png"/><Relationship Id="rId20" Type="http://schemas.openxmlformats.org/officeDocument/2006/relationships/image" Target="../media/image10.png"/><Relationship Id="rId75" Type="http://schemas.openxmlformats.org/officeDocument/2006/relationships/image" Target="../media/image29.png"/><Relationship Id="rId83" Type="http://schemas.openxmlformats.org/officeDocument/2006/relationships/image" Target="../media/image48.png"/><Relationship Id="rId88" Type="http://schemas.openxmlformats.org/officeDocument/2006/relationships/image" Target="../media/image53.png"/><Relationship Id="rId91" Type="http://schemas.openxmlformats.org/officeDocument/2006/relationships/image" Target="../media/image56.png"/><Relationship Id="rId9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image" Target="../media/image511.png"/><Relationship Id="rId23" Type="http://schemas.openxmlformats.org/officeDocument/2006/relationships/image" Target="../media/image13.png"/><Relationship Id="rId28" Type="http://schemas.openxmlformats.org/officeDocument/2006/relationships/image" Target="../media/image24.png"/><Relationship Id="rId10" Type="http://schemas.openxmlformats.org/officeDocument/2006/relationships/image" Target="../media/image129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51.png"/><Relationship Id="rId9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58.png"/><Relationship Id="rId89" Type="http://schemas.openxmlformats.org/officeDocument/2006/relationships/image" Target="../media/image64.png"/><Relationship Id="rId7" Type="http://schemas.openxmlformats.org/officeDocument/2006/relationships/image" Target="../media/image47.png"/><Relationship Id="rId92" Type="http://schemas.openxmlformats.org/officeDocument/2006/relationships/image" Target="../media/image67.png"/><Relationship Id="rId2" Type="http://schemas.openxmlformats.org/officeDocument/2006/relationships/image" Target="../media/image28.png"/><Relationship Id="rId16" Type="http://schemas.openxmlformats.org/officeDocument/2006/relationships/image" Target="../media/image611.png"/><Relationship Id="rId29" Type="http://schemas.openxmlformats.org/officeDocument/2006/relationships/image" Target="../media/image25.png"/><Relationship Id="rId11" Type="http://schemas.openxmlformats.org/officeDocument/2006/relationships/image" Target="../media/image130.png"/><Relationship Id="rId24" Type="http://schemas.openxmlformats.org/officeDocument/2006/relationships/image" Target="../media/image14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61.png"/><Relationship Id="rId5" Type="http://schemas.openxmlformats.org/officeDocument/2006/relationships/image" Target="../media/image45.png"/><Relationship Id="rId82" Type="http://schemas.openxmlformats.org/officeDocument/2006/relationships/image" Target="../media/image56.png"/><Relationship Id="rId90" Type="http://schemas.openxmlformats.org/officeDocument/2006/relationships/image" Target="../media/image65.png"/><Relationship Id="rId10" Type="http://schemas.openxmlformats.org/officeDocument/2006/relationships/image" Target="../media/image129.png"/><Relationship Id="rId19" Type="http://schemas.openxmlformats.org/officeDocument/2006/relationships/image" Target="../media/image9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60.png"/><Relationship Id="rId94" Type="http://schemas.openxmlformats.org/officeDocument/2006/relationships/image" Target="../media/image69.png"/><Relationship Id="rId4" Type="http://schemas.openxmlformats.org/officeDocument/2006/relationships/image" Target="../media/image44.png"/><Relationship Id="rId9" Type="http://schemas.openxmlformats.org/officeDocument/2006/relationships/image" Target="../media/image128.png"/><Relationship Id="rId14" Type="http://schemas.openxmlformats.org/officeDocument/2006/relationships/image" Target="../media/image411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127.png"/><Relationship Id="rId80" Type="http://schemas.openxmlformats.org/officeDocument/2006/relationships/image" Target="../media/image34.png"/><Relationship Id="rId85" Type="http://schemas.openxmlformats.org/officeDocument/2006/relationships/image" Target="../media/image59.png"/><Relationship Id="rId93" Type="http://schemas.openxmlformats.org/officeDocument/2006/relationships/image" Target="../media/image68.png"/><Relationship Id="rId3" Type="http://schemas.openxmlformats.org/officeDocument/2006/relationships/image" Target="../media/image43.png"/><Relationship Id="rId12" Type="http://schemas.openxmlformats.org/officeDocument/2006/relationships/image" Target="../media/image131.png"/><Relationship Id="rId17" Type="http://schemas.openxmlformats.org/officeDocument/2006/relationships/image" Target="../media/image710.png"/><Relationship Id="rId25" Type="http://schemas.openxmlformats.org/officeDocument/2006/relationships/image" Target="../media/image15.png"/><Relationship Id="rId20" Type="http://schemas.openxmlformats.org/officeDocument/2006/relationships/image" Target="../media/image10.png"/><Relationship Id="rId75" Type="http://schemas.openxmlformats.org/officeDocument/2006/relationships/image" Target="../media/image29.png"/><Relationship Id="rId83" Type="http://schemas.openxmlformats.org/officeDocument/2006/relationships/image" Target="../media/image57.png"/><Relationship Id="rId88" Type="http://schemas.openxmlformats.org/officeDocument/2006/relationships/image" Target="../media/image63.png"/><Relationship Id="rId9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image" Target="../media/image511.png"/><Relationship Id="rId23" Type="http://schemas.openxmlformats.org/officeDocument/2006/relationships/image" Target="../media/image13.png"/><Relationship Id="rId28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7" Type="http://schemas.openxmlformats.org/officeDocument/2006/relationships/image" Target="../media/image47.png"/><Relationship Id="rId92" Type="http://schemas.openxmlformats.org/officeDocument/2006/relationships/image" Target="../media/image69.png"/><Relationship Id="rId2" Type="http://schemas.openxmlformats.org/officeDocument/2006/relationships/image" Target="../media/image28.png"/><Relationship Id="rId16" Type="http://schemas.openxmlformats.org/officeDocument/2006/relationships/image" Target="../media/image611.png"/><Relationship Id="rId29" Type="http://schemas.openxmlformats.org/officeDocument/2006/relationships/image" Target="../media/image25.png"/><Relationship Id="rId11" Type="http://schemas.openxmlformats.org/officeDocument/2006/relationships/image" Target="../media/image130.png"/><Relationship Id="rId24" Type="http://schemas.openxmlformats.org/officeDocument/2006/relationships/image" Target="../media/image14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5" Type="http://schemas.openxmlformats.org/officeDocument/2006/relationships/image" Target="../media/image45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10" Type="http://schemas.openxmlformats.org/officeDocument/2006/relationships/image" Target="../media/image129.png"/><Relationship Id="rId19" Type="http://schemas.openxmlformats.org/officeDocument/2006/relationships/image" Target="../media/image9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4" Type="http://schemas.openxmlformats.org/officeDocument/2006/relationships/image" Target="../media/image44.png"/><Relationship Id="rId9" Type="http://schemas.openxmlformats.org/officeDocument/2006/relationships/image" Target="../media/image128.png"/><Relationship Id="rId14" Type="http://schemas.openxmlformats.org/officeDocument/2006/relationships/image" Target="../media/image411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127.png"/><Relationship Id="rId80" Type="http://schemas.openxmlformats.org/officeDocument/2006/relationships/image" Target="../media/image34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3" Type="http://schemas.openxmlformats.org/officeDocument/2006/relationships/image" Target="../media/image43.png"/><Relationship Id="rId12" Type="http://schemas.openxmlformats.org/officeDocument/2006/relationships/image" Target="../media/image131.png"/><Relationship Id="rId17" Type="http://schemas.openxmlformats.org/officeDocument/2006/relationships/image" Target="../media/image710.png"/><Relationship Id="rId25" Type="http://schemas.openxmlformats.org/officeDocument/2006/relationships/image" Target="../media/image15.png"/><Relationship Id="rId20" Type="http://schemas.openxmlformats.org/officeDocument/2006/relationships/image" Target="../media/image10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image" Target="../media/image511.png"/><Relationship Id="rId23" Type="http://schemas.openxmlformats.org/officeDocument/2006/relationships/image" Target="../media/image13.png"/><Relationship Id="rId28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5.png"/><Relationship Id="rId26" Type="http://schemas.openxmlformats.org/officeDocument/2006/relationships/image" Target="../media/image8.png"/><Relationship Id="rId21" Type="http://schemas.openxmlformats.org/officeDocument/2006/relationships/image" Target="../media/image12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7" Type="http://schemas.openxmlformats.org/officeDocument/2006/relationships/image" Target="../media/image14.png"/><Relationship Id="rId92" Type="http://schemas.openxmlformats.org/officeDocument/2006/relationships/image" Target="../media/image69.pn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29" Type="http://schemas.openxmlformats.org/officeDocument/2006/relationships/image" Target="../media/image25.png"/><Relationship Id="rId11" Type="http://schemas.openxmlformats.org/officeDocument/2006/relationships/image" Target="../media/image10.png"/><Relationship Id="rId24" Type="http://schemas.openxmlformats.org/officeDocument/2006/relationships/image" Target="../media/image127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5" Type="http://schemas.openxmlformats.org/officeDocument/2006/relationships/image" Target="../media/image411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10" Type="http://schemas.openxmlformats.org/officeDocument/2006/relationships/image" Target="../media/image511.png"/><Relationship Id="rId19" Type="http://schemas.openxmlformats.org/officeDocument/2006/relationships/image" Target="../media/image131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4" Type="http://schemas.openxmlformats.org/officeDocument/2006/relationships/image" Target="../media/image128.png"/><Relationship Id="rId9" Type="http://schemas.openxmlformats.org/officeDocument/2006/relationships/image" Target="../media/image129.png"/><Relationship Id="rId14" Type="http://schemas.openxmlformats.org/officeDocument/2006/relationships/image" Target="../media/image130.png"/><Relationship Id="rId22" Type="http://schemas.openxmlformats.org/officeDocument/2006/relationships/image" Target="../media/image17.png"/><Relationship Id="rId27" Type="http://schemas.openxmlformats.org/officeDocument/2006/relationships/image" Target="../media/image13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8" Type="http://schemas.openxmlformats.org/officeDocument/2006/relationships/image" Target="../media/image83.png"/><Relationship Id="rId80" Type="http://schemas.openxmlformats.org/officeDocument/2006/relationships/image" Target="../media/image34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3" Type="http://schemas.openxmlformats.org/officeDocument/2006/relationships/image" Target="../media/image82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5" Type="http://schemas.openxmlformats.org/officeDocument/2006/relationships/image" Target="../media/image336.png"/><Relationship Id="rId20" Type="http://schemas.openxmlformats.org/officeDocument/2006/relationships/image" Target="../media/image710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611.png"/><Relationship Id="rId23" Type="http://schemas.openxmlformats.org/officeDocument/2006/relationships/image" Target="../media/image86.png"/><Relationship Id="rId28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0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97" Type="http://schemas.openxmlformats.org/officeDocument/2006/relationships/image" Target="../media/image115.png"/><Relationship Id="rId104" Type="http://schemas.openxmlformats.org/officeDocument/2006/relationships/image" Target="../media/image122.png"/><Relationship Id="rId7" Type="http://schemas.openxmlformats.org/officeDocument/2006/relationships/image" Target="../media/image90.png"/><Relationship Id="rId92" Type="http://schemas.openxmlformats.org/officeDocument/2006/relationships/image" Target="../media/image69.png"/><Relationship Id="rId2" Type="http://schemas.openxmlformats.org/officeDocument/2006/relationships/image" Target="../media/image28.png"/><Relationship Id="rId16" Type="http://schemas.openxmlformats.org/officeDocument/2006/relationships/image" Target="../media/image96.png"/><Relationship Id="rId29" Type="http://schemas.openxmlformats.org/officeDocument/2006/relationships/image" Target="../media/image112.png"/><Relationship Id="rId11" Type="http://schemas.openxmlformats.org/officeDocument/2006/relationships/image" Target="../media/image93.png"/><Relationship Id="rId24" Type="http://schemas.openxmlformats.org/officeDocument/2006/relationships/image" Target="../media/image127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102" Type="http://schemas.openxmlformats.org/officeDocument/2006/relationships/image" Target="../media/image120.png"/><Relationship Id="rId5" Type="http://schemas.openxmlformats.org/officeDocument/2006/relationships/image" Target="../media/image88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95" Type="http://schemas.openxmlformats.org/officeDocument/2006/relationships/image" Target="../media/image113.png"/><Relationship Id="rId19" Type="http://schemas.openxmlformats.org/officeDocument/2006/relationships/image" Target="../media/image131.png"/><Relationship Id="rId14" Type="http://schemas.openxmlformats.org/officeDocument/2006/relationships/image" Target="../media/image130.png"/><Relationship Id="rId22" Type="http://schemas.openxmlformats.org/officeDocument/2006/relationships/image" Target="../media/image101.png"/><Relationship Id="rId27" Type="http://schemas.openxmlformats.org/officeDocument/2006/relationships/image" Target="../media/image110.png"/><Relationship Id="rId43" Type="http://schemas.openxmlformats.org/officeDocument/2006/relationships/image" Target="../media/image106.png"/><Relationship Id="rId77" Type="http://schemas.openxmlformats.org/officeDocument/2006/relationships/image" Target="../media/image31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8" Type="http://schemas.openxmlformats.org/officeDocument/2006/relationships/image" Target="../media/image91.png"/><Relationship Id="rId80" Type="http://schemas.openxmlformats.org/officeDocument/2006/relationships/image" Target="../media/image34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98" Type="http://schemas.openxmlformats.org/officeDocument/2006/relationships/image" Target="../media/image116.png"/><Relationship Id="rId3" Type="http://schemas.openxmlformats.org/officeDocument/2006/relationships/image" Target="../media/image87.png"/><Relationship Id="rId12" Type="http://schemas.openxmlformats.org/officeDocument/2006/relationships/image" Target="../media/image94.png"/><Relationship Id="rId17" Type="http://schemas.openxmlformats.org/officeDocument/2006/relationships/image" Target="../media/image97.png"/><Relationship Id="rId25" Type="http://schemas.openxmlformats.org/officeDocument/2006/relationships/image" Target="../media/image104.png"/><Relationship Id="rId103" Type="http://schemas.openxmlformats.org/officeDocument/2006/relationships/image" Target="../media/image121.png"/><Relationship Id="rId20" Type="http://schemas.openxmlformats.org/officeDocument/2006/relationships/image" Target="../media/image99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5.png"/><Relationship Id="rId23" Type="http://schemas.openxmlformats.org/officeDocument/2006/relationships/image" Target="../media/image102.png"/><Relationship Id="rId28" Type="http://schemas.openxmlformats.org/officeDocument/2006/relationships/image" Target="../media/image111.png"/><Relationship Id="rId106" Type="http://schemas.openxmlformats.org/officeDocument/2006/relationships/image" Target="../media/image124.png"/><Relationship Id="rId10" Type="http://schemas.openxmlformats.org/officeDocument/2006/relationships/image" Target="../media/image92.png"/><Relationship Id="rId44" Type="http://schemas.openxmlformats.org/officeDocument/2006/relationships/image" Target="../media/image10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4" Type="http://schemas.openxmlformats.org/officeDocument/2006/relationships/image" Target="../media/image128.png"/><Relationship Id="rId9" Type="http://schemas.openxmlformats.org/officeDocument/2006/relationships/image" Target="../media/image129.png"/><Relationship Id="rId13" Type="http://schemas.openxmlformats.org/officeDocument/2006/relationships/image" Target="../media/image84.png"/><Relationship Id="rId18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0.png"/><Relationship Id="rId42" Type="http://schemas.openxmlformats.org/officeDocument/2006/relationships/image" Target="../media/image105.png"/><Relationship Id="rId76" Type="http://schemas.openxmlformats.org/officeDocument/2006/relationships/image" Target="../media/image30.png"/><Relationship Id="rId84" Type="http://schemas.openxmlformats.org/officeDocument/2006/relationships/image" Target="../media/image71.png"/><Relationship Id="rId89" Type="http://schemas.openxmlformats.org/officeDocument/2006/relationships/image" Target="../media/image76.png"/><Relationship Id="rId97" Type="http://schemas.openxmlformats.org/officeDocument/2006/relationships/image" Target="../media/image115.png"/><Relationship Id="rId104" Type="http://schemas.openxmlformats.org/officeDocument/2006/relationships/image" Target="../media/image122.png"/><Relationship Id="rId7" Type="http://schemas.openxmlformats.org/officeDocument/2006/relationships/image" Target="../media/image90.png"/><Relationship Id="rId92" Type="http://schemas.openxmlformats.org/officeDocument/2006/relationships/image" Target="../media/image79.png"/><Relationship Id="rId2" Type="http://schemas.openxmlformats.org/officeDocument/2006/relationships/image" Target="../media/image28.png"/><Relationship Id="rId16" Type="http://schemas.openxmlformats.org/officeDocument/2006/relationships/image" Target="../media/image96.png"/><Relationship Id="rId29" Type="http://schemas.openxmlformats.org/officeDocument/2006/relationships/image" Target="../media/image112.png"/><Relationship Id="rId11" Type="http://schemas.openxmlformats.org/officeDocument/2006/relationships/image" Target="../media/image93.png"/><Relationship Id="rId24" Type="http://schemas.openxmlformats.org/officeDocument/2006/relationships/image" Target="../media/image127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4.png"/><Relationship Id="rId102" Type="http://schemas.openxmlformats.org/officeDocument/2006/relationships/image" Target="../media/image120.png"/><Relationship Id="rId5" Type="http://schemas.openxmlformats.org/officeDocument/2006/relationships/image" Target="../media/image88.png"/><Relationship Id="rId82" Type="http://schemas.openxmlformats.org/officeDocument/2006/relationships/image" Target="../media/image69.png"/><Relationship Id="rId90" Type="http://schemas.openxmlformats.org/officeDocument/2006/relationships/image" Target="../media/image77.png"/><Relationship Id="rId95" Type="http://schemas.openxmlformats.org/officeDocument/2006/relationships/image" Target="../media/image113.png"/><Relationship Id="rId19" Type="http://schemas.openxmlformats.org/officeDocument/2006/relationships/image" Target="../media/image131.png"/><Relationship Id="rId14" Type="http://schemas.openxmlformats.org/officeDocument/2006/relationships/image" Target="../media/image130.png"/><Relationship Id="rId22" Type="http://schemas.openxmlformats.org/officeDocument/2006/relationships/image" Target="../media/image101.png"/><Relationship Id="rId27" Type="http://schemas.openxmlformats.org/officeDocument/2006/relationships/image" Target="../media/image110.png"/><Relationship Id="rId43" Type="http://schemas.openxmlformats.org/officeDocument/2006/relationships/image" Target="../media/image106.png"/><Relationship Id="rId77" Type="http://schemas.openxmlformats.org/officeDocument/2006/relationships/image" Target="../media/image125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8" Type="http://schemas.openxmlformats.org/officeDocument/2006/relationships/image" Target="../media/image91.png"/><Relationship Id="rId80" Type="http://schemas.openxmlformats.org/officeDocument/2006/relationships/image" Target="../media/image132.png"/><Relationship Id="rId85" Type="http://schemas.openxmlformats.org/officeDocument/2006/relationships/image" Target="../media/image72.png"/><Relationship Id="rId93" Type="http://schemas.openxmlformats.org/officeDocument/2006/relationships/image" Target="../media/image80.png"/><Relationship Id="rId98" Type="http://schemas.openxmlformats.org/officeDocument/2006/relationships/image" Target="../media/image116.png"/><Relationship Id="rId3" Type="http://schemas.openxmlformats.org/officeDocument/2006/relationships/image" Target="../media/image87.png"/><Relationship Id="rId12" Type="http://schemas.openxmlformats.org/officeDocument/2006/relationships/image" Target="../media/image94.png"/><Relationship Id="rId17" Type="http://schemas.openxmlformats.org/officeDocument/2006/relationships/image" Target="../media/image97.png"/><Relationship Id="rId25" Type="http://schemas.openxmlformats.org/officeDocument/2006/relationships/image" Target="../media/image104.png"/><Relationship Id="rId103" Type="http://schemas.openxmlformats.org/officeDocument/2006/relationships/image" Target="../media/image121.png"/><Relationship Id="rId20" Type="http://schemas.openxmlformats.org/officeDocument/2006/relationships/image" Target="../media/image99.png"/><Relationship Id="rId75" Type="http://schemas.openxmlformats.org/officeDocument/2006/relationships/image" Target="../media/image29.png"/><Relationship Id="rId83" Type="http://schemas.openxmlformats.org/officeDocument/2006/relationships/image" Target="../media/image70.png"/><Relationship Id="rId88" Type="http://schemas.openxmlformats.org/officeDocument/2006/relationships/image" Target="../media/image75.png"/><Relationship Id="rId91" Type="http://schemas.openxmlformats.org/officeDocument/2006/relationships/image" Target="../media/image78.png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5.png"/><Relationship Id="rId23" Type="http://schemas.openxmlformats.org/officeDocument/2006/relationships/image" Target="../media/image102.png"/><Relationship Id="rId28" Type="http://schemas.openxmlformats.org/officeDocument/2006/relationships/image" Target="../media/image111.png"/><Relationship Id="rId106" Type="http://schemas.openxmlformats.org/officeDocument/2006/relationships/image" Target="../media/image124.png"/><Relationship Id="rId10" Type="http://schemas.openxmlformats.org/officeDocument/2006/relationships/image" Target="../media/image92.png"/><Relationship Id="rId44" Type="http://schemas.openxmlformats.org/officeDocument/2006/relationships/image" Target="../media/image107.png"/><Relationship Id="rId78" Type="http://schemas.openxmlformats.org/officeDocument/2006/relationships/image" Target="../media/image126.png"/><Relationship Id="rId81" Type="http://schemas.openxmlformats.org/officeDocument/2006/relationships/image" Target="../media/image35.png"/><Relationship Id="rId86" Type="http://schemas.openxmlformats.org/officeDocument/2006/relationships/image" Target="../media/image73.png"/><Relationship Id="rId94" Type="http://schemas.openxmlformats.org/officeDocument/2006/relationships/image" Target="../media/image81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4" Type="http://schemas.openxmlformats.org/officeDocument/2006/relationships/image" Target="../media/image128.png"/><Relationship Id="rId9" Type="http://schemas.openxmlformats.org/officeDocument/2006/relationships/image" Target="../media/image129.png"/><Relationship Id="rId13" Type="http://schemas.openxmlformats.org/officeDocument/2006/relationships/image" Target="../media/image84.png"/><Relationship Id="rId18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0.png"/><Relationship Id="rId42" Type="http://schemas.openxmlformats.org/officeDocument/2006/relationships/image" Target="../media/image105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7" Type="http://schemas.openxmlformats.org/officeDocument/2006/relationships/image" Target="../media/image90.png"/><Relationship Id="rId92" Type="http://schemas.openxmlformats.org/officeDocument/2006/relationships/image" Target="../media/image69.png"/><Relationship Id="rId2" Type="http://schemas.openxmlformats.org/officeDocument/2006/relationships/image" Target="../media/image28.png"/><Relationship Id="rId16" Type="http://schemas.openxmlformats.org/officeDocument/2006/relationships/image" Target="../media/image96.png"/><Relationship Id="rId29" Type="http://schemas.openxmlformats.org/officeDocument/2006/relationships/image" Target="../media/image112.png"/><Relationship Id="rId107" Type="http://schemas.openxmlformats.org/officeDocument/2006/relationships/image" Target="../media/image145.png"/><Relationship Id="rId11" Type="http://schemas.openxmlformats.org/officeDocument/2006/relationships/image" Target="../media/image93.png"/><Relationship Id="rId24" Type="http://schemas.openxmlformats.org/officeDocument/2006/relationships/image" Target="../media/image127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102" Type="http://schemas.openxmlformats.org/officeDocument/2006/relationships/image" Target="../media/image140.png"/><Relationship Id="rId5" Type="http://schemas.openxmlformats.org/officeDocument/2006/relationships/image" Target="../media/image88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95" Type="http://schemas.openxmlformats.org/officeDocument/2006/relationships/image" Target="../media/image133.png"/><Relationship Id="rId19" Type="http://schemas.openxmlformats.org/officeDocument/2006/relationships/image" Target="../media/image131.png"/><Relationship Id="rId14" Type="http://schemas.openxmlformats.org/officeDocument/2006/relationships/image" Target="../media/image130.png"/><Relationship Id="rId22" Type="http://schemas.openxmlformats.org/officeDocument/2006/relationships/image" Target="../media/image101.png"/><Relationship Id="rId27" Type="http://schemas.openxmlformats.org/officeDocument/2006/relationships/image" Target="../media/image110.png"/><Relationship Id="rId43" Type="http://schemas.openxmlformats.org/officeDocument/2006/relationships/image" Target="../media/image106.png"/><Relationship Id="rId77" Type="http://schemas.openxmlformats.org/officeDocument/2006/relationships/image" Target="../media/image125.png"/><Relationship Id="rId100" Type="http://schemas.openxmlformats.org/officeDocument/2006/relationships/image" Target="../media/image138.png"/><Relationship Id="rId105" Type="http://schemas.openxmlformats.org/officeDocument/2006/relationships/image" Target="../media/image144.png"/><Relationship Id="rId8" Type="http://schemas.openxmlformats.org/officeDocument/2006/relationships/image" Target="../media/image91.png"/><Relationship Id="rId80" Type="http://schemas.openxmlformats.org/officeDocument/2006/relationships/image" Target="../media/image132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98" Type="http://schemas.openxmlformats.org/officeDocument/2006/relationships/image" Target="../media/image136.png"/><Relationship Id="rId3" Type="http://schemas.openxmlformats.org/officeDocument/2006/relationships/image" Target="../media/image87.png"/><Relationship Id="rId12" Type="http://schemas.openxmlformats.org/officeDocument/2006/relationships/image" Target="../media/image94.png"/><Relationship Id="rId17" Type="http://schemas.openxmlformats.org/officeDocument/2006/relationships/image" Target="../media/image97.png"/><Relationship Id="rId25" Type="http://schemas.openxmlformats.org/officeDocument/2006/relationships/image" Target="../media/image104.png"/><Relationship Id="rId103" Type="http://schemas.openxmlformats.org/officeDocument/2006/relationships/image" Target="../media/image141.png"/><Relationship Id="rId108" Type="http://schemas.openxmlformats.org/officeDocument/2006/relationships/image" Target="../media/image123.png"/><Relationship Id="rId20" Type="http://schemas.openxmlformats.org/officeDocument/2006/relationships/image" Target="../media/image99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9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5.png"/><Relationship Id="rId23" Type="http://schemas.openxmlformats.org/officeDocument/2006/relationships/image" Target="../media/image102.png"/><Relationship Id="rId28" Type="http://schemas.openxmlformats.org/officeDocument/2006/relationships/image" Target="../media/image111.png"/><Relationship Id="rId106" Type="http://schemas.openxmlformats.org/officeDocument/2006/relationships/image" Target="../media/image124.png"/><Relationship Id="rId10" Type="http://schemas.openxmlformats.org/officeDocument/2006/relationships/image" Target="../media/image92.png"/><Relationship Id="rId44" Type="http://schemas.openxmlformats.org/officeDocument/2006/relationships/image" Target="../media/image107.png"/><Relationship Id="rId78" Type="http://schemas.openxmlformats.org/officeDocument/2006/relationships/image" Target="../media/image126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99" Type="http://schemas.openxmlformats.org/officeDocument/2006/relationships/image" Target="../media/image137.png"/><Relationship Id="rId101" Type="http://schemas.openxmlformats.org/officeDocument/2006/relationships/image" Target="../media/image139.png"/><Relationship Id="rId4" Type="http://schemas.openxmlformats.org/officeDocument/2006/relationships/image" Target="../media/image128.png"/><Relationship Id="rId9" Type="http://schemas.openxmlformats.org/officeDocument/2006/relationships/image" Target="../media/image129.png"/><Relationship Id="rId13" Type="http://schemas.openxmlformats.org/officeDocument/2006/relationships/image" Target="../media/image84.png"/><Relationship Id="rId18" Type="http://schemas.openxmlformats.org/officeDocument/2006/relationships/image" Target="../media/image98.png"/><Relationship Id="rId76" Type="http://schemas.openxmlformats.org/officeDocument/2006/relationships/image" Target="../media/image30.png"/><Relationship Id="rId97" Type="http://schemas.openxmlformats.org/officeDocument/2006/relationships/image" Target="../media/image135.png"/><Relationship Id="rId104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.png"/><Relationship Id="rId42" Type="http://schemas.openxmlformats.org/officeDocument/2006/relationships/image" Target="../media/image105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112" Type="http://schemas.openxmlformats.org/officeDocument/2006/relationships/image" Target="../media/image14.png"/><Relationship Id="rId92" Type="http://schemas.openxmlformats.org/officeDocument/2006/relationships/image" Target="../media/image69.png"/><Relationship Id="rId7" Type="http://schemas.openxmlformats.org/officeDocument/2006/relationships/image" Target="../media/image131.png"/><Relationship Id="rId2" Type="http://schemas.openxmlformats.org/officeDocument/2006/relationships/image" Target="../media/image28.png"/><Relationship Id="rId107" Type="http://schemas.openxmlformats.org/officeDocument/2006/relationships/image" Target="../media/image145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102" Type="http://schemas.openxmlformats.org/officeDocument/2006/relationships/image" Target="../media/image140.png"/><Relationship Id="rId110" Type="http://schemas.openxmlformats.org/officeDocument/2006/relationships/image" Target="../media/image411.png"/><Relationship Id="rId115" Type="http://schemas.openxmlformats.org/officeDocument/2006/relationships/image" Target="../media/image10.png"/><Relationship Id="rId123" Type="http://schemas.openxmlformats.org/officeDocument/2006/relationships/image" Target="../media/image12.png"/><Relationship Id="rId128" Type="http://schemas.openxmlformats.org/officeDocument/2006/relationships/image" Target="../media/image13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95" Type="http://schemas.openxmlformats.org/officeDocument/2006/relationships/image" Target="../media/image133.png"/><Relationship Id="rId5" Type="http://schemas.openxmlformats.org/officeDocument/2006/relationships/image" Target="../media/image129.png"/><Relationship Id="rId43" Type="http://schemas.openxmlformats.org/officeDocument/2006/relationships/image" Target="../media/image106.png"/><Relationship Id="rId77" Type="http://schemas.openxmlformats.org/officeDocument/2006/relationships/image" Target="../media/image125.png"/><Relationship Id="rId100" Type="http://schemas.openxmlformats.org/officeDocument/2006/relationships/image" Target="../media/image138.png"/><Relationship Id="rId105" Type="http://schemas.openxmlformats.org/officeDocument/2006/relationships/image" Target="../media/image144.png"/><Relationship Id="rId113" Type="http://schemas.openxmlformats.org/officeDocument/2006/relationships/image" Target="../media/image83.png"/><Relationship Id="rId118" Type="http://schemas.openxmlformats.org/officeDocument/2006/relationships/image" Target="../media/image611.png"/><Relationship Id="rId126" Type="http://schemas.openxmlformats.org/officeDocument/2006/relationships/image" Target="../media/image336.png"/><Relationship Id="rId80" Type="http://schemas.openxmlformats.org/officeDocument/2006/relationships/image" Target="../media/image132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98" Type="http://schemas.openxmlformats.org/officeDocument/2006/relationships/image" Target="../media/image136.png"/><Relationship Id="rId121" Type="http://schemas.openxmlformats.org/officeDocument/2006/relationships/image" Target="../media/image85.png"/><Relationship Id="rId3" Type="http://schemas.openxmlformats.org/officeDocument/2006/relationships/image" Target="../media/image127.png"/><Relationship Id="rId103" Type="http://schemas.openxmlformats.org/officeDocument/2006/relationships/image" Target="../media/image141.png"/><Relationship Id="rId108" Type="http://schemas.openxmlformats.org/officeDocument/2006/relationships/image" Target="../media/image123.png"/><Relationship Id="rId116" Type="http://schemas.openxmlformats.org/officeDocument/2006/relationships/image" Target="../media/image15.png"/><Relationship Id="rId124" Type="http://schemas.openxmlformats.org/officeDocument/2006/relationships/image" Target="../media/image17.png"/><Relationship Id="rId129" Type="http://schemas.openxmlformats.org/officeDocument/2006/relationships/image" Target="../media/image24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96" Type="http://schemas.openxmlformats.org/officeDocument/2006/relationships/image" Target="../media/image134.png"/><Relationship Id="rId1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06" Type="http://schemas.openxmlformats.org/officeDocument/2006/relationships/image" Target="../media/image124.png"/><Relationship Id="rId114" Type="http://schemas.openxmlformats.org/officeDocument/2006/relationships/image" Target="../media/image511.png"/><Relationship Id="rId119" Type="http://schemas.openxmlformats.org/officeDocument/2006/relationships/image" Target="../media/image11.png"/><Relationship Id="rId127" Type="http://schemas.openxmlformats.org/officeDocument/2006/relationships/image" Target="../media/image8.png"/><Relationship Id="rId44" Type="http://schemas.openxmlformats.org/officeDocument/2006/relationships/image" Target="../media/image107.png"/><Relationship Id="rId78" Type="http://schemas.openxmlformats.org/officeDocument/2006/relationships/image" Target="../media/image126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99" Type="http://schemas.openxmlformats.org/officeDocument/2006/relationships/image" Target="../media/image137.png"/><Relationship Id="rId101" Type="http://schemas.openxmlformats.org/officeDocument/2006/relationships/image" Target="../media/image139.png"/><Relationship Id="rId122" Type="http://schemas.openxmlformats.org/officeDocument/2006/relationships/image" Target="../media/image710.png"/><Relationship Id="rId130" Type="http://schemas.openxmlformats.org/officeDocument/2006/relationships/image" Target="../media/image25.png"/><Relationship Id="rId4" Type="http://schemas.openxmlformats.org/officeDocument/2006/relationships/image" Target="../media/image128.png"/><Relationship Id="rId109" Type="http://schemas.openxmlformats.org/officeDocument/2006/relationships/image" Target="../media/image82.png"/><Relationship Id="rId76" Type="http://schemas.openxmlformats.org/officeDocument/2006/relationships/image" Target="../media/image30.png"/><Relationship Id="rId97" Type="http://schemas.openxmlformats.org/officeDocument/2006/relationships/image" Target="../media/image135.png"/><Relationship Id="rId104" Type="http://schemas.openxmlformats.org/officeDocument/2006/relationships/image" Target="../media/image143.png"/><Relationship Id="rId120" Type="http://schemas.openxmlformats.org/officeDocument/2006/relationships/image" Target="../media/image16.png"/><Relationship Id="rId125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.png"/><Relationship Id="rId42" Type="http://schemas.openxmlformats.org/officeDocument/2006/relationships/image" Target="../media/image105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112" Type="http://schemas.openxmlformats.org/officeDocument/2006/relationships/image" Target="../media/image14.png"/><Relationship Id="rId92" Type="http://schemas.openxmlformats.org/officeDocument/2006/relationships/image" Target="../media/image69.png"/><Relationship Id="rId7" Type="http://schemas.openxmlformats.org/officeDocument/2006/relationships/image" Target="../media/image131.png"/><Relationship Id="rId2" Type="http://schemas.openxmlformats.org/officeDocument/2006/relationships/image" Target="../media/image28.png"/><Relationship Id="rId107" Type="http://schemas.openxmlformats.org/officeDocument/2006/relationships/image" Target="../media/image145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102" Type="http://schemas.openxmlformats.org/officeDocument/2006/relationships/image" Target="../media/image140.png"/><Relationship Id="rId110" Type="http://schemas.openxmlformats.org/officeDocument/2006/relationships/image" Target="../media/image411.png"/><Relationship Id="rId115" Type="http://schemas.openxmlformats.org/officeDocument/2006/relationships/image" Target="../media/image10.png"/><Relationship Id="rId123" Type="http://schemas.openxmlformats.org/officeDocument/2006/relationships/image" Target="../media/image12.png"/><Relationship Id="rId128" Type="http://schemas.openxmlformats.org/officeDocument/2006/relationships/image" Target="../media/image13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95" Type="http://schemas.openxmlformats.org/officeDocument/2006/relationships/image" Target="../media/image133.png"/><Relationship Id="rId5" Type="http://schemas.openxmlformats.org/officeDocument/2006/relationships/image" Target="../media/image129.png"/><Relationship Id="rId43" Type="http://schemas.openxmlformats.org/officeDocument/2006/relationships/image" Target="../media/image106.png"/><Relationship Id="rId77" Type="http://schemas.openxmlformats.org/officeDocument/2006/relationships/image" Target="../media/image125.png"/><Relationship Id="rId100" Type="http://schemas.openxmlformats.org/officeDocument/2006/relationships/image" Target="../media/image138.png"/><Relationship Id="rId105" Type="http://schemas.openxmlformats.org/officeDocument/2006/relationships/image" Target="../media/image144.png"/><Relationship Id="rId113" Type="http://schemas.openxmlformats.org/officeDocument/2006/relationships/image" Target="../media/image83.png"/><Relationship Id="rId118" Type="http://schemas.openxmlformats.org/officeDocument/2006/relationships/image" Target="../media/image611.png"/><Relationship Id="rId126" Type="http://schemas.openxmlformats.org/officeDocument/2006/relationships/image" Target="../media/image336.png"/><Relationship Id="rId80" Type="http://schemas.openxmlformats.org/officeDocument/2006/relationships/image" Target="../media/image132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98" Type="http://schemas.openxmlformats.org/officeDocument/2006/relationships/image" Target="../media/image136.png"/><Relationship Id="rId121" Type="http://schemas.openxmlformats.org/officeDocument/2006/relationships/image" Target="../media/image85.png"/><Relationship Id="rId3" Type="http://schemas.openxmlformats.org/officeDocument/2006/relationships/image" Target="../media/image127.png"/><Relationship Id="rId103" Type="http://schemas.openxmlformats.org/officeDocument/2006/relationships/image" Target="../media/image141.png"/><Relationship Id="rId108" Type="http://schemas.openxmlformats.org/officeDocument/2006/relationships/image" Target="../media/image123.png"/><Relationship Id="rId116" Type="http://schemas.openxmlformats.org/officeDocument/2006/relationships/image" Target="../media/image15.png"/><Relationship Id="rId124" Type="http://schemas.openxmlformats.org/officeDocument/2006/relationships/image" Target="../media/image17.png"/><Relationship Id="rId129" Type="http://schemas.openxmlformats.org/officeDocument/2006/relationships/image" Target="../media/image24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96" Type="http://schemas.openxmlformats.org/officeDocument/2006/relationships/image" Target="../media/image134.png"/><Relationship Id="rId1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06" Type="http://schemas.openxmlformats.org/officeDocument/2006/relationships/image" Target="../media/image124.png"/><Relationship Id="rId114" Type="http://schemas.openxmlformats.org/officeDocument/2006/relationships/image" Target="../media/image511.png"/><Relationship Id="rId119" Type="http://schemas.openxmlformats.org/officeDocument/2006/relationships/image" Target="../media/image11.png"/><Relationship Id="rId127" Type="http://schemas.openxmlformats.org/officeDocument/2006/relationships/image" Target="../media/image8.png"/><Relationship Id="rId44" Type="http://schemas.openxmlformats.org/officeDocument/2006/relationships/image" Target="../media/image107.png"/><Relationship Id="rId78" Type="http://schemas.openxmlformats.org/officeDocument/2006/relationships/image" Target="../media/image126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99" Type="http://schemas.openxmlformats.org/officeDocument/2006/relationships/image" Target="../media/image137.png"/><Relationship Id="rId101" Type="http://schemas.openxmlformats.org/officeDocument/2006/relationships/image" Target="../media/image139.png"/><Relationship Id="rId122" Type="http://schemas.openxmlformats.org/officeDocument/2006/relationships/image" Target="../media/image710.png"/><Relationship Id="rId130" Type="http://schemas.openxmlformats.org/officeDocument/2006/relationships/image" Target="../media/image25.png"/><Relationship Id="rId4" Type="http://schemas.openxmlformats.org/officeDocument/2006/relationships/image" Target="../media/image128.png"/><Relationship Id="rId109" Type="http://schemas.openxmlformats.org/officeDocument/2006/relationships/image" Target="../media/image82.png"/><Relationship Id="rId76" Type="http://schemas.openxmlformats.org/officeDocument/2006/relationships/image" Target="../media/image30.png"/><Relationship Id="rId97" Type="http://schemas.openxmlformats.org/officeDocument/2006/relationships/image" Target="../media/image135.png"/><Relationship Id="rId104" Type="http://schemas.openxmlformats.org/officeDocument/2006/relationships/image" Target="../media/image143.png"/><Relationship Id="rId120" Type="http://schemas.openxmlformats.org/officeDocument/2006/relationships/image" Target="../media/image16.png"/><Relationship Id="rId125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.png"/><Relationship Id="rId42" Type="http://schemas.openxmlformats.org/officeDocument/2006/relationships/image" Target="../media/image105.png"/><Relationship Id="rId84" Type="http://schemas.openxmlformats.org/officeDocument/2006/relationships/image" Target="../media/image72.png"/><Relationship Id="rId89" Type="http://schemas.openxmlformats.org/officeDocument/2006/relationships/image" Target="../media/image77.png"/><Relationship Id="rId112" Type="http://schemas.openxmlformats.org/officeDocument/2006/relationships/image" Target="../media/image14.png"/><Relationship Id="rId92" Type="http://schemas.openxmlformats.org/officeDocument/2006/relationships/image" Target="../media/image69.png"/><Relationship Id="rId7" Type="http://schemas.openxmlformats.org/officeDocument/2006/relationships/image" Target="../media/image131.png"/><Relationship Id="rId2" Type="http://schemas.openxmlformats.org/officeDocument/2006/relationships/image" Target="../media/image28.png"/><Relationship Id="rId107" Type="http://schemas.openxmlformats.org/officeDocument/2006/relationships/image" Target="../media/image145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74" Type="http://schemas.openxmlformats.org/officeDocument/2006/relationships/image" Target="../media/image142.png"/><Relationship Id="rId79" Type="http://schemas.openxmlformats.org/officeDocument/2006/relationships/image" Target="../media/image33.png"/><Relationship Id="rId87" Type="http://schemas.openxmlformats.org/officeDocument/2006/relationships/image" Target="../media/image75.png"/><Relationship Id="rId102" Type="http://schemas.openxmlformats.org/officeDocument/2006/relationships/image" Target="../media/image140.png"/><Relationship Id="rId110" Type="http://schemas.openxmlformats.org/officeDocument/2006/relationships/image" Target="../media/image411.png"/><Relationship Id="rId115" Type="http://schemas.openxmlformats.org/officeDocument/2006/relationships/image" Target="../media/image10.png"/><Relationship Id="rId123" Type="http://schemas.openxmlformats.org/officeDocument/2006/relationships/image" Target="../media/image12.png"/><Relationship Id="rId128" Type="http://schemas.openxmlformats.org/officeDocument/2006/relationships/image" Target="../media/image13.png"/><Relationship Id="rId82" Type="http://schemas.openxmlformats.org/officeDocument/2006/relationships/image" Target="../media/image70.png"/><Relationship Id="rId90" Type="http://schemas.openxmlformats.org/officeDocument/2006/relationships/image" Target="../media/image78.png"/><Relationship Id="rId95" Type="http://schemas.openxmlformats.org/officeDocument/2006/relationships/image" Target="../media/image133.png"/><Relationship Id="rId5" Type="http://schemas.openxmlformats.org/officeDocument/2006/relationships/image" Target="../media/image129.png"/><Relationship Id="rId43" Type="http://schemas.openxmlformats.org/officeDocument/2006/relationships/image" Target="../media/image106.png"/><Relationship Id="rId77" Type="http://schemas.openxmlformats.org/officeDocument/2006/relationships/image" Target="../media/image125.png"/><Relationship Id="rId100" Type="http://schemas.openxmlformats.org/officeDocument/2006/relationships/image" Target="../media/image138.png"/><Relationship Id="rId105" Type="http://schemas.openxmlformats.org/officeDocument/2006/relationships/image" Target="../media/image144.png"/><Relationship Id="rId113" Type="http://schemas.openxmlformats.org/officeDocument/2006/relationships/image" Target="../media/image83.png"/><Relationship Id="rId118" Type="http://schemas.openxmlformats.org/officeDocument/2006/relationships/image" Target="../media/image611.png"/><Relationship Id="rId126" Type="http://schemas.openxmlformats.org/officeDocument/2006/relationships/image" Target="../media/image336.png"/><Relationship Id="rId80" Type="http://schemas.openxmlformats.org/officeDocument/2006/relationships/image" Target="../media/image132.png"/><Relationship Id="rId85" Type="http://schemas.openxmlformats.org/officeDocument/2006/relationships/image" Target="../media/image73.png"/><Relationship Id="rId93" Type="http://schemas.openxmlformats.org/officeDocument/2006/relationships/image" Target="../media/image80.png"/><Relationship Id="rId98" Type="http://schemas.openxmlformats.org/officeDocument/2006/relationships/image" Target="../media/image136.png"/><Relationship Id="rId121" Type="http://schemas.openxmlformats.org/officeDocument/2006/relationships/image" Target="../media/image85.png"/><Relationship Id="rId3" Type="http://schemas.openxmlformats.org/officeDocument/2006/relationships/image" Target="../media/image127.png"/><Relationship Id="rId103" Type="http://schemas.openxmlformats.org/officeDocument/2006/relationships/image" Target="../media/image141.png"/><Relationship Id="rId108" Type="http://schemas.openxmlformats.org/officeDocument/2006/relationships/image" Target="../media/image123.png"/><Relationship Id="rId116" Type="http://schemas.openxmlformats.org/officeDocument/2006/relationships/image" Target="../media/image15.png"/><Relationship Id="rId124" Type="http://schemas.openxmlformats.org/officeDocument/2006/relationships/image" Target="../media/image17.png"/><Relationship Id="rId129" Type="http://schemas.openxmlformats.org/officeDocument/2006/relationships/image" Target="../media/image24.png"/><Relationship Id="rId75" Type="http://schemas.openxmlformats.org/officeDocument/2006/relationships/image" Target="../media/image29.png"/><Relationship Id="rId83" Type="http://schemas.openxmlformats.org/officeDocument/2006/relationships/image" Target="../media/image71.png"/><Relationship Id="rId88" Type="http://schemas.openxmlformats.org/officeDocument/2006/relationships/image" Target="../media/image76.png"/><Relationship Id="rId91" Type="http://schemas.openxmlformats.org/officeDocument/2006/relationships/image" Target="../media/image79.png"/><Relationship Id="rId96" Type="http://schemas.openxmlformats.org/officeDocument/2006/relationships/image" Target="../media/image134.png"/><Relationship Id="rId1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06" Type="http://schemas.openxmlformats.org/officeDocument/2006/relationships/image" Target="../media/image124.png"/><Relationship Id="rId114" Type="http://schemas.openxmlformats.org/officeDocument/2006/relationships/image" Target="../media/image511.png"/><Relationship Id="rId119" Type="http://schemas.openxmlformats.org/officeDocument/2006/relationships/image" Target="../media/image11.png"/><Relationship Id="rId127" Type="http://schemas.openxmlformats.org/officeDocument/2006/relationships/image" Target="../media/image8.png"/><Relationship Id="rId44" Type="http://schemas.openxmlformats.org/officeDocument/2006/relationships/image" Target="../media/image107.png"/><Relationship Id="rId78" Type="http://schemas.openxmlformats.org/officeDocument/2006/relationships/image" Target="../media/image126.png"/><Relationship Id="rId81" Type="http://schemas.openxmlformats.org/officeDocument/2006/relationships/image" Target="../media/image35.png"/><Relationship Id="rId86" Type="http://schemas.openxmlformats.org/officeDocument/2006/relationships/image" Target="../media/image74.png"/><Relationship Id="rId94" Type="http://schemas.openxmlformats.org/officeDocument/2006/relationships/image" Target="../media/image81.png"/><Relationship Id="rId99" Type="http://schemas.openxmlformats.org/officeDocument/2006/relationships/image" Target="../media/image137.png"/><Relationship Id="rId101" Type="http://schemas.openxmlformats.org/officeDocument/2006/relationships/image" Target="../media/image139.png"/><Relationship Id="rId122" Type="http://schemas.openxmlformats.org/officeDocument/2006/relationships/image" Target="../media/image710.png"/><Relationship Id="rId130" Type="http://schemas.openxmlformats.org/officeDocument/2006/relationships/image" Target="../media/image25.png"/><Relationship Id="rId4" Type="http://schemas.openxmlformats.org/officeDocument/2006/relationships/image" Target="../media/image128.png"/><Relationship Id="rId109" Type="http://schemas.openxmlformats.org/officeDocument/2006/relationships/image" Target="../media/image82.png"/><Relationship Id="rId76" Type="http://schemas.openxmlformats.org/officeDocument/2006/relationships/image" Target="../media/image30.png"/><Relationship Id="rId97" Type="http://schemas.openxmlformats.org/officeDocument/2006/relationships/image" Target="../media/image135.png"/><Relationship Id="rId104" Type="http://schemas.openxmlformats.org/officeDocument/2006/relationships/image" Target="../media/image143.png"/><Relationship Id="rId120" Type="http://schemas.openxmlformats.org/officeDocument/2006/relationships/image" Target="../media/image16.png"/><Relationship Id="rId125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2100.png"/><Relationship Id="rId7" Type="http://schemas.openxmlformats.org/officeDocument/2006/relationships/image" Target="../media/image146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50.png"/><Relationship Id="rId5" Type="http://schemas.openxmlformats.org/officeDocument/2006/relationships/image" Target="../media/image410.png"/><Relationship Id="rId10" Type="http://schemas.openxmlformats.org/officeDocument/2006/relationships/image" Target="../media/image149.png"/><Relationship Id="rId4" Type="http://schemas.openxmlformats.org/officeDocument/2006/relationships/image" Target="../media/image349.png"/><Relationship Id="rId9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2110.png"/><Relationship Id="rId18" Type="http://schemas.openxmlformats.org/officeDocument/2006/relationships/image" Target="../media/image153.png"/><Relationship Id="rId3" Type="http://schemas.openxmlformats.org/officeDocument/2006/relationships/image" Target="../media/image210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2.png"/><Relationship Id="rId2" Type="http://schemas.openxmlformats.org/officeDocument/2006/relationships/image" Target="../media/image158.png"/><Relationship Id="rId16" Type="http://schemas.openxmlformats.org/officeDocument/2006/relationships/image" Target="../media/image2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50.png"/><Relationship Id="rId5" Type="http://schemas.openxmlformats.org/officeDocument/2006/relationships/image" Target="../media/image410.png"/><Relationship Id="rId15" Type="http://schemas.openxmlformats.org/officeDocument/2006/relationships/image" Target="../media/image2310.png"/><Relationship Id="rId10" Type="http://schemas.openxmlformats.org/officeDocument/2006/relationships/image" Target="../media/image149.png"/><Relationship Id="rId19" Type="http://schemas.openxmlformats.org/officeDocument/2006/relationships/image" Target="../media/image154.png"/><Relationship Id="rId4" Type="http://schemas.openxmlformats.org/officeDocument/2006/relationships/image" Target="../media/image349.png"/><Relationship Id="rId9" Type="http://schemas.openxmlformats.org/officeDocument/2006/relationships/image" Target="../media/image148.png"/><Relationship Id="rId14" Type="http://schemas.openxmlformats.org/officeDocument/2006/relationships/image" Target="../media/image221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0.png"/><Relationship Id="rId18" Type="http://schemas.openxmlformats.org/officeDocument/2006/relationships/image" Target="../media/image149.png"/><Relationship Id="rId3" Type="http://schemas.openxmlformats.org/officeDocument/2006/relationships/image" Target="../media/image2100.png"/><Relationship Id="rId7" Type="http://schemas.openxmlformats.org/officeDocument/2006/relationships/image" Target="../media/image155.png"/><Relationship Id="rId17" Type="http://schemas.openxmlformats.org/officeDocument/2006/relationships/image" Target="../media/image148.png"/><Relationship Id="rId2" Type="http://schemas.openxmlformats.org/officeDocument/2006/relationships/image" Target="../media/image158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5" Type="http://schemas.openxmlformats.org/officeDocument/2006/relationships/image" Target="../media/image146.png"/><Relationship Id="rId19" Type="http://schemas.openxmlformats.org/officeDocument/2006/relationships/image" Target="../media/image150.png"/><Relationship Id="rId4" Type="http://schemas.openxmlformats.org/officeDocument/2006/relationships/image" Target="../media/image349.png"/><Relationship Id="rId1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0.png"/><Relationship Id="rId18" Type="http://schemas.openxmlformats.org/officeDocument/2006/relationships/image" Target="../media/image149.png"/><Relationship Id="rId3" Type="http://schemas.openxmlformats.org/officeDocument/2006/relationships/image" Target="../media/image2100.png"/><Relationship Id="rId7" Type="http://schemas.openxmlformats.org/officeDocument/2006/relationships/image" Target="../media/image155.png"/><Relationship Id="rId17" Type="http://schemas.openxmlformats.org/officeDocument/2006/relationships/image" Target="../media/image148.png"/><Relationship Id="rId2" Type="http://schemas.openxmlformats.org/officeDocument/2006/relationships/image" Target="../media/image158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5" Type="http://schemas.openxmlformats.org/officeDocument/2006/relationships/image" Target="../media/image146.png"/><Relationship Id="rId19" Type="http://schemas.openxmlformats.org/officeDocument/2006/relationships/image" Target="../media/image150.png"/><Relationship Id="rId4" Type="http://schemas.openxmlformats.org/officeDocument/2006/relationships/image" Target="../media/image349.png"/><Relationship Id="rId14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0.png"/><Relationship Id="rId18" Type="http://schemas.openxmlformats.org/officeDocument/2006/relationships/image" Target="../media/image149.png"/><Relationship Id="rId3" Type="http://schemas.openxmlformats.org/officeDocument/2006/relationships/image" Target="../media/image2100.png"/><Relationship Id="rId7" Type="http://schemas.openxmlformats.org/officeDocument/2006/relationships/image" Target="../media/image155.png"/><Relationship Id="rId17" Type="http://schemas.openxmlformats.org/officeDocument/2006/relationships/image" Target="../media/image148.png"/><Relationship Id="rId2" Type="http://schemas.openxmlformats.org/officeDocument/2006/relationships/image" Target="../media/image158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5" Type="http://schemas.openxmlformats.org/officeDocument/2006/relationships/image" Target="../media/image146.png"/><Relationship Id="rId19" Type="http://schemas.openxmlformats.org/officeDocument/2006/relationships/image" Target="../media/image150.png"/><Relationship Id="rId4" Type="http://schemas.openxmlformats.org/officeDocument/2006/relationships/image" Target="../media/image349.png"/><Relationship Id="rId14" Type="http://schemas.openxmlformats.org/officeDocument/2006/relationships/image" Target="../media/image15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0.png"/><Relationship Id="rId18" Type="http://schemas.openxmlformats.org/officeDocument/2006/relationships/image" Target="../media/image3210.png"/><Relationship Id="rId3" Type="http://schemas.openxmlformats.org/officeDocument/2006/relationships/image" Target="../media/image2100.png"/><Relationship Id="rId21" Type="http://schemas.openxmlformats.org/officeDocument/2006/relationships/image" Target="../media/image146.png"/><Relationship Id="rId7" Type="http://schemas.openxmlformats.org/officeDocument/2006/relationships/image" Target="../media/image155.png"/><Relationship Id="rId17" Type="http://schemas.openxmlformats.org/officeDocument/2006/relationships/image" Target="../media/image3110.png"/><Relationship Id="rId25" Type="http://schemas.openxmlformats.org/officeDocument/2006/relationships/image" Target="../media/image150.png"/><Relationship Id="rId2" Type="http://schemas.openxmlformats.org/officeDocument/2006/relationships/image" Target="../media/image158.png"/><Relationship Id="rId16" Type="http://schemas.openxmlformats.org/officeDocument/2006/relationships/image" Target="../media/image3010.png"/><Relationship Id="rId20" Type="http://schemas.openxmlformats.org/officeDocument/2006/relationships/image" Target="../media/image3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24" Type="http://schemas.openxmlformats.org/officeDocument/2006/relationships/image" Target="../media/image149.png"/><Relationship Id="rId5" Type="http://schemas.openxmlformats.org/officeDocument/2006/relationships/image" Target="../media/image410.png"/><Relationship Id="rId15" Type="http://schemas.openxmlformats.org/officeDocument/2006/relationships/image" Target="../media/image2910.png"/><Relationship Id="rId23" Type="http://schemas.openxmlformats.org/officeDocument/2006/relationships/image" Target="../media/image148.png"/><Relationship Id="rId19" Type="http://schemas.openxmlformats.org/officeDocument/2006/relationships/image" Target="../media/image3310.png"/><Relationship Id="rId4" Type="http://schemas.openxmlformats.org/officeDocument/2006/relationships/image" Target="../media/image349.png"/><Relationship Id="rId14" Type="http://schemas.openxmlformats.org/officeDocument/2006/relationships/image" Target="../media/image2810.png"/><Relationship Id="rId22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10.png"/><Relationship Id="rId26" Type="http://schemas.openxmlformats.org/officeDocument/2006/relationships/image" Target="../media/image390.png"/><Relationship Id="rId3" Type="http://schemas.openxmlformats.org/officeDocument/2006/relationships/image" Target="../media/image158.png"/><Relationship Id="rId21" Type="http://schemas.openxmlformats.org/officeDocument/2006/relationships/image" Target="../media/image3210.png"/><Relationship Id="rId7" Type="http://schemas.openxmlformats.org/officeDocument/2006/relationships/image" Target="../media/image510.png"/><Relationship Id="rId17" Type="http://schemas.openxmlformats.org/officeDocument/2006/relationships/image" Target="../media/image360.png"/><Relationship Id="rId25" Type="http://schemas.openxmlformats.org/officeDocument/2006/relationships/image" Target="../media/image380.png"/><Relationship Id="rId3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3.png"/><Relationship Id="rId20" Type="http://schemas.openxmlformats.org/officeDocument/2006/relationships/image" Target="../media/image3110.png"/><Relationship Id="rId29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24" Type="http://schemas.openxmlformats.org/officeDocument/2006/relationships/image" Target="../media/image370.png"/><Relationship Id="rId32" Type="http://schemas.openxmlformats.org/officeDocument/2006/relationships/image" Target="../media/image149.png"/><Relationship Id="rId5" Type="http://schemas.openxmlformats.org/officeDocument/2006/relationships/image" Target="../media/image349.png"/><Relationship Id="rId15" Type="http://schemas.openxmlformats.org/officeDocument/2006/relationships/image" Target="../media/image2910.png"/><Relationship Id="rId23" Type="http://schemas.openxmlformats.org/officeDocument/2006/relationships/image" Target="../media/image3410.png"/><Relationship Id="rId28" Type="http://schemas.openxmlformats.org/officeDocument/2006/relationships/image" Target="../media/image157.png"/><Relationship Id="rId19" Type="http://schemas.openxmlformats.org/officeDocument/2006/relationships/image" Target="../media/image3010.png"/><Relationship Id="rId31" Type="http://schemas.openxmlformats.org/officeDocument/2006/relationships/image" Target="../media/image148.png"/><Relationship Id="rId4" Type="http://schemas.openxmlformats.org/officeDocument/2006/relationships/image" Target="../media/image2100.png"/><Relationship Id="rId22" Type="http://schemas.openxmlformats.org/officeDocument/2006/relationships/image" Target="../media/image3310.png"/><Relationship Id="rId27" Type="http://schemas.openxmlformats.org/officeDocument/2006/relationships/image" Target="../media/image155.png"/><Relationship Id="rId30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0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0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163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0.png"/><Relationship Id="rId4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18.png"/><Relationship Id="rId7" Type="http://schemas.openxmlformats.org/officeDocument/2006/relationships/image" Target="../media/image163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0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2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0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21" Type="http://schemas.openxmlformats.org/officeDocument/2006/relationships/image" Target="../media/image176.png"/><Relationship Id="rId7" Type="http://schemas.openxmlformats.org/officeDocument/2006/relationships/image" Target="../media/image1620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0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5" Type="http://schemas.openxmlformats.org/officeDocument/2006/relationships/image" Target="../media/image160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10" Type="http://schemas.openxmlformats.org/officeDocument/2006/relationships/image" Target="../media/image1650.png"/><Relationship Id="rId19" Type="http://schemas.openxmlformats.org/officeDocument/2006/relationships/image" Target="../media/image174.png"/><Relationship Id="rId31" Type="http://schemas.openxmlformats.org/officeDocument/2006/relationships/image" Target="../media/image186.png"/><Relationship Id="rId9" Type="http://schemas.openxmlformats.org/officeDocument/2006/relationships/image" Target="../media/image1640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87.png"/><Relationship Id="rId18" Type="http://schemas.openxmlformats.org/officeDocument/2006/relationships/image" Target="../media/image191.png"/><Relationship Id="rId26" Type="http://schemas.openxmlformats.org/officeDocument/2006/relationships/image" Target="../media/image183.png"/><Relationship Id="rId3" Type="http://schemas.openxmlformats.org/officeDocument/2006/relationships/image" Target="../media/image1600.png"/><Relationship Id="rId21" Type="http://schemas.openxmlformats.org/officeDocument/2006/relationships/image" Target="../media/image194.png"/><Relationship Id="rId7" Type="http://schemas.openxmlformats.org/officeDocument/2006/relationships/image" Target="../media/image1640.png"/><Relationship Id="rId12" Type="http://schemas.openxmlformats.org/officeDocument/2006/relationships/image" Target="../media/image1860.png"/><Relationship Id="rId17" Type="http://schemas.openxmlformats.org/officeDocument/2006/relationships/image" Target="../media/image190.png"/><Relationship Id="rId25" Type="http://schemas.openxmlformats.org/officeDocument/2006/relationships/image" Target="../media/image19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3.png"/><Relationship Id="rId20" Type="http://schemas.openxmlformats.org/officeDocument/2006/relationships/image" Target="../media/image193.png"/><Relationship Id="rId29" Type="http://schemas.openxmlformats.org/officeDocument/2006/relationships/image" Target="../media/image19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1850.png"/><Relationship Id="rId24" Type="http://schemas.openxmlformats.org/officeDocument/2006/relationships/image" Target="../media/image181.png"/><Relationship Id="rId5" Type="http://schemas.openxmlformats.org/officeDocument/2006/relationships/image" Target="../media/image1620.png"/><Relationship Id="rId15" Type="http://schemas.openxmlformats.org/officeDocument/2006/relationships/image" Target="../media/image189.png"/><Relationship Id="rId23" Type="http://schemas.openxmlformats.org/officeDocument/2006/relationships/image" Target="../media/image195.png"/><Relationship Id="rId28" Type="http://schemas.openxmlformats.org/officeDocument/2006/relationships/image" Target="../media/image198.png"/><Relationship Id="rId10" Type="http://schemas.openxmlformats.org/officeDocument/2006/relationships/image" Target="../media/image167.png"/><Relationship Id="rId19" Type="http://schemas.openxmlformats.org/officeDocument/2006/relationships/image" Target="../media/image192.png"/><Relationship Id="rId4" Type="http://schemas.openxmlformats.org/officeDocument/2006/relationships/image" Target="../media/image1610.png"/><Relationship Id="rId9" Type="http://schemas.openxmlformats.org/officeDocument/2006/relationships/image" Target="../media/image166.png"/><Relationship Id="rId14" Type="http://schemas.openxmlformats.org/officeDocument/2006/relationships/image" Target="../media/image188.png"/><Relationship Id="rId22" Type="http://schemas.openxmlformats.org/officeDocument/2006/relationships/image" Target="../media/image179.png"/><Relationship Id="rId27" Type="http://schemas.openxmlformats.org/officeDocument/2006/relationships/image" Target="../media/image197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0.png"/><Relationship Id="rId3" Type="http://schemas.openxmlformats.org/officeDocument/2006/relationships/image" Target="../media/image203.png"/><Relationship Id="rId21" Type="http://schemas.openxmlformats.org/officeDocument/2006/relationships/image" Target="../media/image205.png"/><Relationship Id="rId34" Type="http://schemas.openxmlformats.org/officeDocument/2006/relationships/image" Target="../media/image222.png"/><Relationship Id="rId25" Type="http://schemas.openxmlformats.org/officeDocument/2006/relationships/image" Target="../media/image209.png"/><Relationship Id="rId33" Type="http://schemas.openxmlformats.org/officeDocument/2006/relationships/image" Target="../media/image221.png"/><Relationship Id="rId2" Type="http://schemas.openxmlformats.org/officeDocument/2006/relationships/image" Target="../media/image202.png"/><Relationship Id="rId20" Type="http://schemas.openxmlformats.org/officeDocument/2006/relationships/image" Target="../media/image238.png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08.png"/><Relationship Id="rId32" Type="http://schemas.openxmlformats.org/officeDocument/2006/relationships/image" Target="../media/image216.png"/><Relationship Id="rId5" Type="http://schemas.openxmlformats.org/officeDocument/2006/relationships/image" Target="../media/image234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19" Type="http://schemas.openxmlformats.org/officeDocument/2006/relationships/image" Target="../media/image237.png"/><Relationship Id="rId31" Type="http://schemas.openxmlformats.org/officeDocument/2006/relationships/image" Target="../media/image215.png"/><Relationship Id="rId4" Type="http://schemas.openxmlformats.org/officeDocument/2006/relationships/image" Target="../media/image204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1.png"/><Relationship Id="rId18" Type="http://schemas.openxmlformats.org/officeDocument/2006/relationships/image" Target="../media/image231.png"/><Relationship Id="rId3" Type="http://schemas.openxmlformats.org/officeDocument/2006/relationships/image" Target="../media/image224.png"/><Relationship Id="rId21" Type="http://schemas.openxmlformats.org/officeDocument/2006/relationships/image" Target="../media/image237.png"/><Relationship Id="rId7" Type="http://schemas.openxmlformats.org/officeDocument/2006/relationships/image" Target="../media/image207.png"/><Relationship Id="rId12" Type="http://schemas.openxmlformats.org/officeDocument/2006/relationships/image" Target="../media/image227.png"/><Relationship Id="rId17" Type="http://schemas.openxmlformats.org/officeDocument/2006/relationships/image" Target="../media/image230.png"/><Relationship Id="rId25" Type="http://schemas.openxmlformats.org/officeDocument/2006/relationships/image" Target="../media/image204.png"/><Relationship Id="rId2" Type="http://schemas.openxmlformats.org/officeDocument/2006/relationships/image" Target="../media/image223.png"/><Relationship Id="rId16" Type="http://schemas.openxmlformats.org/officeDocument/2006/relationships/image" Target="../media/image229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0.png"/><Relationship Id="rId24" Type="http://schemas.openxmlformats.org/officeDocument/2006/relationships/image" Target="../media/image203.png"/><Relationship Id="rId5" Type="http://schemas.openxmlformats.org/officeDocument/2006/relationships/image" Target="../media/image205.png"/><Relationship Id="rId15" Type="http://schemas.openxmlformats.org/officeDocument/2006/relationships/image" Target="../media/image228.png"/><Relationship Id="rId23" Type="http://schemas.openxmlformats.org/officeDocument/2006/relationships/image" Target="../media/image202.png"/><Relationship Id="rId10" Type="http://schemas.openxmlformats.org/officeDocument/2006/relationships/image" Target="../media/image226.png"/><Relationship Id="rId19" Type="http://schemas.openxmlformats.org/officeDocument/2006/relationships/image" Target="../media/image232.png"/><Relationship Id="rId4" Type="http://schemas.openxmlformats.org/officeDocument/2006/relationships/image" Target="../media/image225.png"/><Relationship Id="rId9" Type="http://schemas.openxmlformats.org/officeDocument/2006/relationships/image" Target="../media/image209.png"/><Relationship Id="rId14" Type="http://schemas.openxmlformats.org/officeDocument/2006/relationships/image" Target="../media/image222.png"/><Relationship Id="rId22" Type="http://schemas.openxmlformats.org/officeDocument/2006/relationships/image" Target="../media/image2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1.png"/><Relationship Id="rId18" Type="http://schemas.openxmlformats.org/officeDocument/2006/relationships/image" Target="../media/image231.png"/><Relationship Id="rId3" Type="http://schemas.openxmlformats.org/officeDocument/2006/relationships/image" Target="../media/image224.png"/><Relationship Id="rId21" Type="http://schemas.openxmlformats.org/officeDocument/2006/relationships/image" Target="../media/image237.png"/><Relationship Id="rId7" Type="http://schemas.openxmlformats.org/officeDocument/2006/relationships/image" Target="../media/image207.png"/><Relationship Id="rId12" Type="http://schemas.openxmlformats.org/officeDocument/2006/relationships/image" Target="../media/image227.png"/><Relationship Id="rId17" Type="http://schemas.openxmlformats.org/officeDocument/2006/relationships/image" Target="../media/image230.png"/><Relationship Id="rId25" Type="http://schemas.openxmlformats.org/officeDocument/2006/relationships/image" Target="../media/image204.png"/><Relationship Id="rId2" Type="http://schemas.openxmlformats.org/officeDocument/2006/relationships/image" Target="../media/image223.png"/><Relationship Id="rId16" Type="http://schemas.openxmlformats.org/officeDocument/2006/relationships/image" Target="../media/image229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0.png"/><Relationship Id="rId24" Type="http://schemas.openxmlformats.org/officeDocument/2006/relationships/image" Target="../media/image203.png"/><Relationship Id="rId5" Type="http://schemas.openxmlformats.org/officeDocument/2006/relationships/image" Target="../media/image205.png"/><Relationship Id="rId15" Type="http://schemas.openxmlformats.org/officeDocument/2006/relationships/image" Target="../media/image228.png"/><Relationship Id="rId23" Type="http://schemas.openxmlformats.org/officeDocument/2006/relationships/image" Target="../media/image202.png"/><Relationship Id="rId10" Type="http://schemas.openxmlformats.org/officeDocument/2006/relationships/image" Target="../media/image226.png"/><Relationship Id="rId19" Type="http://schemas.openxmlformats.org/officeDocument/2006/relationships/image" Target="../media/image232.png"/><Relationship Id="rId4" Type="http://schemas.openxmlformats.org/officeDocument/2006/relationships/image" Target="../media/image225.png"/><Relationship Id="rId9" Type="http://schemas.openxmlformats.org/officeDocument/2006/relationships/image" Target="../media/image209.png"/><Relationship Id="rId14" Type="http://schemas.openxmlformats.org/officeDocument/2006/relationships/image" Target="../media/image222.png"/><Relationship Id="rId22" Type="http://schemas.openxmlformats.org/officeDocument/2006/relationships/image" Target="../media/image2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0.png"/><Relationship Id="rId18" Type="http://schemas.openxmlformats.org/officeDocument/2006/relationships/image" Target="../media/image229.png"/><Relationship Id="rId26" Type="http://schemas.openxmlformats.org/officeDocument/2006/relationships/image" Target="../media/image204.png"/><Relationship Id="rId3" Type="http://schemas.openxmlformats.org/officeDocument/2006/relationships/image" Target="../media/image223.png"/><Relationship Id="rId21" Type="http://schemas.openxmlformats.org/officeDocument/2006/relationships/image" Target="../media/image234.png"/><Relationship Id="rId7" Type="http://schemas.openxmlformats.org/officeDocument/2006/relationships/image" Target="../media/image205.png"/><Relationship Id="rId12" Type="http://schemas.openxmlformats.org/officeDocument/2006/relationships/image" Target="../media/image226.png"/><Relationship Id="rId17" Type="http://schemas.openxmlformats.org/officeDocument/2006/relationships/image" Target="../media/image228.png"/><Relationship Id="rId25" Type="http://schemas.openxmlformats.org/officeDocument/2006/relationships/image" Target="../media/image203.png"/><Relationship Id="rId2" Type="http://schemas.openxmlformats.org/officeDocument/2006/relationships/image" Target="../media/image233.png"/><Relationship Id="rId16" Type="http://schemas.openxmlformats.org/officeDocument/2006/relationships/image" Target="../media/image222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09.png"/><Relationship Id="rId24" Type="http://schemas.openxmlformats.org/officeDocument/2006/relationships/image" Target="../media/image202.png"/><Relationship Id="rId5" Type="http://schemas.openxmlformats.org/officeDocument/2006/relationships/image" Target="../media/image224.png"/><Relationship Id="rId15" Type="http://schemas.openxmlformats.org/officeDocument/2006/relationships/image" Target="../media/image211.png"/><Relationship Id="rId23" Type="http://schemas.openxmlformats.org/officeDocument/2006/relationships/image" Target="../media/image238.png"/><Relationship Id="rId10" Type="http://schemas.openxmlformats.org/officeDocument/2006/relationships/image" Target="../media/image208.png"/><Relationship Id="rId19" Type="http://schemas.openxmlformats.org/officeDocument/2006/relationships/image" Target="../media/image230.png"/><Relationship Id="rId4" Type="http://schemas.openxmlformats.org/officeDocument/2006/relationships/image" Target="../media/image235.png"/><Relationship Id="rId9" Type="http://schemas.openxmlformats.org/officeDocument/2006/relationships/image" Target="../media/image207.png"/><Relationship Id="rId14" Type="http://schemas.openxmlformats.org/officeDocument/2006/relationships/image" Target="../media/image227.png"/><Relationship Id="rId22" Type="http://schemas.openxmlformats.org/officeDocument/2006/relationships/image" Target="../media/image2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1.png"/><Relationship Id="rId18" Type="http://schemas.openxmlformats.org/officeDocument/2006/relationships/image" Target="../media/image231.png"/><Relationship Id="rId26" Type="http://schemas.openxmlformats.org/officeDocument/2006/relationships/image" Target="../media/image204.png"/><Relationship Id="rId3" Type="http://schemas.openxmlformats.org/officeDocument/2006/relationships/image" Target="../media/image224.png"/><Relationship Id="rId21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27.png"/><Relationship Id="rId17" Type="http://schemas.openxmlformats.org/officeDocument/2006/relationships/image" Target="../media/image230.png"/><Relationship Id="rId25" Type="http://schemas.openxmlformats.org/officeDocument/2006/relationships/image" Target="../media/image203.png"/><Relationship Id="rId2" Type="http://schemas.openxmlformats.org/officeDocument/2006/relationships/image" Target="../media/image233.png"/><Relationship Id="rId16" Type="http://schemas.openxmlformats.org/officeDocument/2006/relationships/image" Target="../media/image229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0.png"/><Relationship Id="rId24" Type="http://schemas.openxmlformats.org/officeDocument/2006/relationships/image" Target="../media/image202.png"/><Relationship Id="rId5" Type="http://schemas.openxmlformats.org/officeDocument/2006/relationships/image" Target="../media/image205.png"/><Relationship Id="rId15" Type="http://schemas.openxmlformats.org/officeDocument/2006/relationships/image" Target="../media/image228.png"/><Relationship Id="rId23" Type="http://schemas.openxmlformats.org/officeDocument/2006/relationships/image" Target="../media/image238.png"/><Relationship Id="rId10" Type="http://schemas.openxmlformats.org/officeDocument/2006/relationships/image" Target="../media/image226.png"/><Relationship Id="rId19" Type="http://schemas.openxmlformats.org/officeDocument/2006/relationships/image" Target="../media/image236.png"/><Relationship Id="rId4" Type="http://schemas.openxmlformats.org/officeDocument/2006/relationships/image" Target="../media/image225.png"/><Relationship Id="rId9" Type="http://schemas.openxmlformats.org/officeDocument/2006/relationships/image" Target="../media/image209.png"/><Relationship Id="rId14" Type="http://schemas.openxmlformats.org/officeDocument/2006/relationships/image" Target="../media/image222.png"/><Relationship Id="rId22" Type="http://schemas.openxmlformats.org/officeDocument/2006/relationships/image" Target="../media/image2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22.png"/><Relationship Id="rId18" Type="http://schemas.openxmlformats.org/officeDocument/2006/relationships/image" Target="../media/image240.png"/><Relationship Id="rId26" Type="http://schemas.openxmlformats.org/officeDocument/2006/relationships/image" Target="../media/image204.png"/><Relationship Id="rId3" Type="http://schemas.openxmlformats.org/officeDocument/2006/relationships/image" Target="../media/image225.png"/><Relationship Id="rId21" Type="http://schemas.openxmlformats.org/officeDocument/2006/relationships/image" Target="../media/image234.png"/><Relationship Id="rId7" Type="http://schemas.openxmlformats.org/officeDocument/2006/relationships/image" Target="../media/image208.png"/><Relationship Id="rId12" Type="http://schemas.openxmlformats.org/officeDocument/2006/relationships/image" Target="../media/image211.png"/><Relationship Id="rId17" Type="http://schemas.openxmlformats.org/officeDocument/2006/relationships/image" Target="../media/image239.png"/><Relationship Id="rId25" Type="http://schemas.openxmlformats.org/officeDocument/2006/relationships/image" Target="../media/image203.png"/><Relationship Id="rId2" Type="http://schemas.openxmlformats.org/officeDocument/2006/relationships/image" Target="../media/image224.png"/><Relationship Id="rId16" Type="http://schemas.openxmlformats.org/officeDocument/2006/relationships/image" Target="../media/image231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27.png"/><Relationship Id="rId24" Type="http://schemas.openxmlformats.org/officeDocument/2006/relationships/image" Target="../media/image202.png"/><Relationship Id="rId5" Type="http://schemas.openxmlformats.org/officeDocument/2006/relationships/image" Target="../media/image206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10" Type="http://schemas.openxmlformats.org/officeDocument/2006/relationships/image" Target="../media/image210.png"/><Relationship Id="rId19" Type="http://schemas.openxmlformats.org/officeDocument/2006/relationships/image" Target="../media/image241.png"/><Relationship Id="rId4" Type="http://schemas.openxmlformats.org/officeDocument/2006/relationships/image" Target="../media/image205.png"/><Relationship Id="rId9" Type="http://schemas.openxmlformats.org/officeDocument/2006/relationships/image" Target="../media/image226.png"/><Relationship Id="rId14" Type="http://schemas.openxmlformats.org/officeDocument/2006/relationships/image" Target="../media/image228.png"/><Relationship Id="rId22" Type="http://schemas.openxmlformats.org/officeDocument/2006/relationships/image" Target="../media/image2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1" Type="http://schemas.openxmlformats.org/officeDocument/2006/relationships/image" Target="../media/image244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245.png"/><Relationship Id="rId19" Type="http://schemas.openxmlformats.org/officeDocument/2006/relationships/image" Target="../media/image237.png"/><Relationship Id="rId4" Type="http://schemas.openxmlformats.org/officeDocument/2006/relationships/image" Target="../media/image234.png"/><Relationship Id="rId22" Type="http://schemas.openxmlformats.org/officeDocument/2006/relationships/image" Target="../media/image2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0.png"/><Relationship Id="rId3" Type="http://schemas.openxmlformats.org/officeDocument/2006/relationships/image" Target="../media/image246.png"/><Relationship Id="rId21" Type="http://schemas.openxmlformats.org/officeDocument/2006/relationships/image" Target="../media/image244.png"/><Relationship Id="rId17" Type="http://schemas.openxmlformats.org/officeDocument/2006/relationships/image" Target="../media/image2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3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15" Type="http://schemas.openxmlformats.org/officeDocument/2006/relationships/image" Target="../media/image251.png"/><Relationship Id="rId23" Type="http://schemas.openxmlformats.org/officeDocument/2006/relationships/image" Target="../media/image245.png"/><Relationship Id="rId19" Type="http://schemas.openxmlformats.org/officeDocument/2006/relationships/image" Target="../media/image237.png"/><Relationship Id="rId4" Type="http://schemas.openxmlformats.org/officeDocument/2006/relationships/image" Target="../media/image247.png"/><Relationship Id="rId14" Type="http://schemas.openxmlformats.org/officeDocument/2006/relationships/image" Target="../media/image250.png"/><Relationship Id="rId22" Type="http://schemas.openxmlformats.org/officeDocument/2006/relationships/image" Target="../media/image203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0.png"/><Relationship Id="rId18" Type="http://schemas.openxmlformats.org/officeDocument/2006/relationships/image" Target="../media/image244.png"/><Relationship Id="rId21" Type="http://schemas.openxmlformats.org/officeDocument/2006/relationships/image" Target="../media/image246.png"/><Relationship Id="rId3" Type="http://schemas.openxmlformats.org/officeDocument/2006/relationships/image" Target="../media/image234.png"/><Relationship Id="rId17" Type="http://schemas.openxmlformats.org/officeDocument/2006/relationships/image" Target="../media/image2520.png"/><Relationship Id="rId25" Type="http://schemas.openxmlformats.org/officeDocument/2006/relationships/image" Target="../media/image2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7.png"/><Relationship Id="rId15" Type="http://schemas.openxmlformats.org/officeDocument/2006/relationships/image" Target="../media/image251.png"/><Relationship Id="rId23" Type="http://schemas.openxmlformats.org/officeDocument/2006/relationships/image" Target="../media/image248.png"/><Relationship Id="rId19" Type="http://schemas.openxmlformats.org/officeDocument/2006/relationships/image" Target="../media/image203.png"/><Relationship Id="rId14" Type="http://schemas.openxmlformats.org/officeDocument/2006/relationships/image" Target="../media/image250.png"/><Relationship Id="rId22" Type="http://schemas.openxmlformats.org/officeDocument/2006/relationships/image" Target="../media/image2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48.png"/><Relationship Id="rId18" Type="http://schemas.openxmlformats.org/officeDocument/2006/relationships/image" Target="../media/image243.png"/><Relationship Id="rId26" Type="http://schemas.openxmlformats.org/officeDocument/2006/relationships/image" Target="../media/image234.png"/><Relationship Id="rId3" Type="http://schemas.microsoft.com/office/2007/relationships/media" Target="../media/media2.mp4"/><Relationship Id="rId21" Type="http://schemas.openxmlformats.org/officeDocument/2006/relationships/image" Target="../media/image245.png"/><Relationship Id="rId7" Type="http://schemas.microsoft.com/office/2007/relationships/media" Target="../media/media4.mp4"/><Relationship Id="rId12" Type="http://schemas.openxmlformats.org/officeDocument/2006/relationships/image" Target="../media/image247.png"/><Relationship Id="rId17" Type="http://schemas.openxmlformats.org/officeDocument/2006/relationships/image" Target="../media/image251.png"/><Relationship Id="rId25" Type="http://schemas.openxmlformats.org/officeDocument/2006/relationships/image" Target="../media/image220.png"/><Relationship Id="rId2" Type="http://schemas.openxmlformats.org/officeDocument/2006/relationships/video" Target="../media/media1.mp4"/><Relationship Id="rId16" Type="http://schemas.openxmlformats.org/officeDocument/2006/relationships/image" Target="../media/image250.png"/><Relationship Id="rId20" Type="http://schemas.openxmlformats.org/officeDocument/2006/relationships/image" Target="../media/image203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46.png"/><Relationship Id="rId24" Type="http://schemas.openxmlformats.org/officeDocument/2006/relationships/image" Target="../media/image219.png"/><Relationship Id="rId5" Type="http://schemas.microsoft.com/office/2007/relationships/media" Target="../media/media3.mp4"/><Relationship Id="rId15" Type="http://schemas.openxmlformats.org/officeDocument/2006/relationships/image" Target="../media/image2490.png"/><Relationship Id="rId23" Type="http://schemas.openxmlformats.org/officeDocument/2006/relationships/image" Target="../media/image201.png"/><Relationship Id="rId28" Type="http://schemas.openxmlformats.org/officeDocument/2006/relationships/image" Target="../media/image238.png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244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9.png"/><Relationship Id="rId22" Type="http://schemas.openxmlformats.org/officeDocument/2006/relationships/image" Target="../media/image200.png"/><Relationship Id="rId27" Type="http://schemas.openxmlformats.org/officeDocument/2006/relationships/image" Target="../media/image237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0.png"/><Relationship Id="rId18" Type="http://schemas.openxmlformats.org/officeDocument/2006/relationships/image" Target="../media/image244.png"/><Relationship Id="rId21" Type="http://schemas.openxmlformats.org/officeDocument/2006/relationships/image" Target="../media/image246.png"/><Relationship Id="rId3" Type="http://schemas.openxmlformats.org/officeDocument/2006/relationships/image" Target="../media/image234.png"/><Relationship Id="rId17" Type="http://schemas.openxmlformats.org/officeDocument/2006/relationships/image" Target="../media/image2520.png"/><Relationship Id="rId25" Type="http://schemas.openxmlformats.org/officeDocument/2006/relationships/image" Target="../media/image2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7.png"/><Relationship Id="rId15" Type="http://schemas.openxmlformats.org/officeDocument/2006/relationships/image" Target="../media/image251.png"/><Relationship Id="rId23" Type="http://schemas.openxmlformats.org/officeDocument/2006/relationships/image" Target="../media/image248.png"/><Relationship Id="rId19" Type="http://schemas.openxmlformats.org/officeDocument/2006/relationships/image" Target="../media/image203.png"/><Relationship Id="rId14" Type="http://schemas.openxmlformats.org/officeDocument/2006/relationships/image" Target="../media/image250.png"/><Relationship Id="rId22" Type="http://schemas.openxmlformats.org/officeDocument/2006/relationships/image" Target="../media/image2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43.png"/><Relationship Id="rId7" Type="http://schemas.openxmlformats.org/officeDocument/2006/relationships/image" Target="../media/image2520.pn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3" Type="http://schemas.openxmlformats.org/officeDocument/2006/relationships/image" Target="../media/image256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63.png"/><Relationship Id="rId5" Type="http://schemas.openxmlformats.org/officeDocument/2006/relationships/image" Target="../media/image252.png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19" Type="http://schemas.openxmlformats.org/officeDocument/2006/relationships/image" Target="../media/image237.png"/><Relationship Id="rId4" Type="http://schemas.openxmlformats.org/officeDocument/2006/relationships/image" Target="../media/image257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68.png"/><Relationship Id="rId21" Type="http://schemas.openxmlformats.org/officeDocument/2006/relationships/image" Target="../media/image286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5" Type="http://schemas.openxmlformats.org/officeDocument/2006/relationships/image" Target="../media/image20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81.png"/><Relationship Id="rId20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24" Type="http://schemas.openxmlformats.org/officeDocument/2006/relationships/image" Target="../media/image257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23" Type="http://schemas.openxmlformats.org/officeDocument/2006/relationships/image" Target="../media/image253.png"/><Relationship Id="rId10" Type="http://schemas.openxmlformats.org/officeDocument/2006/relationships/image" Target="../media/image275.png"/><Relationship Id="rId19" Type="http://schemas.openxmlformats.org/officeDocument/2006/relationships/image" Target="../media/image284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Relationship Id="rId22" Type="http://schemas.openxmlformats.org/officeDocument/2006/relationships/image" Target="../media/image28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3" Type="http://schemas.openxmlformats.org/officeDocument/2006/relationships/image" Target="../media/image256.png"/><Relationship Id="rId7" Type="http://schemas.openxmlformats.org/officeDocument/2006/relationships/image" Target="../media/image259.png"/><Relationship Id="rId12" Type="http://schemas.openxmlformats.org/officeDocument/2006/relationships/image" Target="../media/image28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63.png"/><Relationship Id="rId5" Type="http://schemas.openxmlformats.org/officeDocument/2006/relationships/image" Target="../media/image252.png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19" Type="http://schemas.openxmlformats.org/officeDocument/2006/relationships/image" Target="../media/image237.png"/><Relationship Id="rId4" Type="http://schemas.openxmlformats.org/officeDocument/2006/relationships/image" Target="../media/image257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1.png"/><Relationship Id="rId18" Type="http://schemas.openxmlformats.org/officeDocument/2006/relationships/image" Target="../media/image293.png"/><Relationship Id="rId3" Type="http://schemas.microsoft.com/office/2007/relationships/media" Target="../media/media1.mp4"/><Relationship Id="rId21" Type="http://schemas.openxmlformats.org/officeDocument/2006/relationships/image" Target="../media/image296.png"/><Relationship Id="rId7" Type="http://schemas.microsoft.com/office/2007/relationships/media" Target="../media/media3.mp4"/><Relationship Id="rId12" Type="http://schemas.openxmlformats.org/officeDocument/2006/relationships/image" Target="../media/image200.png"/><Relationship Id="rId17" Type="http://schemas.openxmlformats.org/officeDocument/2006/relationships/image" Target="../media/image292.png"/><Relationship Id="rId2" Type="http://schemas.openxmlformats.org/officeDocument/2006/relationships/video" Target="../media/media4.mp4"/><Relationship Id="rId16" Type="http://schemas.openxmlformats.org/officeDocument/2006/relationships/image" Target="../media/image291.png"/><Relationship Id="rId20" Type="http://schemas.openxmlformats.org/officeDocument/2006/relationships/image" Target="../media/image295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20.png"/><Relationship Id="rId5" Type="http://schemas.microsoft.com/office/2007/relationships/media" Target="../media/media2.mp4"/><Relationship Id="rId15" Type="http://schemas.openxmlformats.org/officeDocument/2006/relationships/image" Target="../media/image290.png"/><Relationship Id="rId10" Type="http://schemas.openxmlformats.org/officeDocument/2006/relationships/notesSlide" Target="../notesSlides/notesSlide17.xml"/><Relationship Id="rId19" Type="http://schemas.openxmlformats.org/officeDocument/2006/relationships/image" Target="../media/image294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9.png"/><Relationship Id="rId22" Type="http://schemas.openxmlformats.org/officeDocument/2006/relationships/image" Target="../media/image29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1.png"/><Relationship Id="rId18" Type="http://schemas.openxmlformats.org/officeDocument/2006/relationships/image" Target="../media/image301.png"/><Relationship Id="rId3" Type="http://schemas.microsoft.com/office/2007/relationships/media" Target="../media/media1.mp4"/><Relationship Id="rId21" Type="http://schemas.openxmlformats.org/officeDocument/2006/relationships/image" Target="../media/image304.png"/><Relationship Id="rId7" Type="http://schemas.microsoft.com/office/2007/relationships/media" Target="../media/media3.mp4"/><Relationship Id="rId12" Type="http://schemas.openxmlformats.org/officeDocument/2006/relationships/image" Target="../media/image200.png"/><Relationship Id="rId17" Type="http://schemas.openxmlformats.org/officeDocument/2006/relationships/image" Target="../media/image300.png"/><Relationship Id="rId2" Type="http://schemas.openxmlformats.org/officeDocument/2006/relationships/video" Target="../media/media4.mp4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20.png"/><Relationship Id="rId24" Type="http://schemas.openxmlformats.org/officeDocument/2006/relationships/image" Target="../media/image254.png"/><Relationship Id="rId5" Type="http://schemas.microsoft.com/office/2007/relationships/media" Target="../media/media2.mp4"/><Relationship Id="rId15" Type="http://schemas.openxmlformats.org/officeDocument/2006/relationships/image" Target="../media/image298.png"/><Relationship Id="rId23" Type="http://schemas.openxmlformats.org/officeDocument/2006/relationships/image" Target="../media/image306.png"/><Relationship Id="rId10" Type="http://schemas.openxmlformats.org/officeDocument/2006/relationships/notesSlide" Target="../notesSlides/notesSlide18.xml"/><Relationship Id="rId19" Type="http://schemas.openxmlformats.org/officeDocument/2006/relationships/image" Target="../media/image302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9.png"/><Relationship Id="rId22" Type="http://schemas.openxmlformats.org/officeDocument/2006/relationships/image" Target="../media/image3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1.png"/><Relationship Id="rId18" Type="http://schemas.openxmlformats.org/officeDocument/2006/relationships/image" Target="../media/image301.png"/><Relationship Id="rId3" Type="http://schemas.microsoft.com/office/2007/relationships/media" Target="../media/media1.mp4"/><Relationship Id="rId21" Type="http://schemas.openxmlformats.org/officeDocument/2006/relationships/image" Target="../media/image304.png"/><Relationship Id="rId7" Type="http://schemas.microsoft.com/office/2007/relationships/media" Target="../media/media3.mp4"/><Relationship Id="rId12" Type="http://schemas.openxmlformats.org/officeDocument/2006/relationships/image" Target="../media/image200.png"/><Relationship Id="rId17" Type="http://schemas.openxmlformats.org/officeDocument/2006/relationships/image" Target="../media/image300.png"/><Relationship Id="rId2" Type="http://schemas.openxmlformats.org/officeDocument/2006/relationships/video" Target="../media/media4.mp4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20.png"/><Relationship Id="rId24" Type="http://schemas.openxmlformats.org/officeDocument/2006/relationships/image" Target="../media/image254.png"/><Relationship Id="rId5" Type="http://schemas.microsoft.com/office/2007/relationships/media" Target="../media/media2.mp4"/><Relationship Id="rId15" Type="http://schemas.openxmlformats.org/officeDocument/2006/relationships/image" Target="../media/image298.png"/><Relationship Id="rId23" Type="http://schemas.openxmlformats.org/officeDocument/2006/relationships/image" Target="../media/image306.png"/><Relationship Id="rId10" Type="http://schemas.openxmlformats.org/officeDocument/2006/relationships/notesSlide" Target="../notesSlides/notesSlide19.xml"/><Relationship Id="rId19" Type="http://schemas.openxmlformats.org/officeDocument/2006/relationships/image" Target="../media/image302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9.png"/><Relationship Id="rId22" Type="http://schemas.openxmlformats.org/officeDocument/2006/relationships/image" Target="../media/image30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0.png"/><Relationship Id="rId18" Type="http://schemas.openxmlformats.org/officeDocument/2006/relationships/image" Target="../media/image300.png"/><Relationship Id="rId3" Type="http://schemas.microsoft.com/office/2007/relationships/media" Target="../media/media1.mp4"/><Relationship Id="rId21" Type="http://schemas.openxmlformats.org/officeDocument/2006/relationships/image" Target="../media/image303.png"/><Relationship Id="rId7" Type="http://schemas.microsoft.com/office/2007/relationships/media" Target="../media/media3.mp4"/><Relationship Id="rId12" Type="http://schemas.openxmlformats.org/officeDocument/2006/relationships/image" Target="../media/image220.png"/><Relationship Id="rId17" Type="http://schemas.openxmlformats.org/officeDocument/2006/relationships/image" Target="../media/image299.png"/><Relationship Id="rId25" Type="http://schemas.openxmlformats.org/officeDocument/2006/relationships/image" Target="../media/image254.png"/><Relationship Id="rId2" Type="http://schemas.openxmlformats.org/officeDocument/2006/relationships/video" Target="../media/media4.mp4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55.png"/><Relationship Id="rId24" Type="http://schemas.openxmlformats.org/officeDocument/2006/relationships/image" Target="../media/image306.png"/><Relationship Id="rId5" Type="http://schemas.microsoft.com/office/2007/relationships/media" Target="../media/media2.mp4"/><Relationship Id="rId15" Type="http://schemas.openxmlformats.org/officeDocument/2006/relationships/image" Target="../media/image219.png"/><Relationship Id="rId23" Type="http://schemas.openxmlformats.org/officeDocument/2006/relationships/image" Target="../media/image305.png"/><Relationship Id="rId10" Type="http://schemas.openxmlformats.org/officeDocument/2006/relationships/notesSlide" Target="../notesSlides/notesSlide20.xml"/><Relationship Id="rId19" Type="http://schemas.openxmlformats.org/officeDocument/2006/relationships/image" Target="../media/image301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1.png"/><Relationship Id="rId22" Type="http://schemas.openxmlformats.org/officeDocument/2006/relationships/image" Target="../media/image30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0.png"/><Relationship Id="rId18" Type="http://schemas.openxmlformats.org/officeDocument/2006/relationships/image" Target="../media/image300.png"/><Relationship Id="rId26" Type="http://schemas.openxmlformats.org/officeDocument/2006/relationships/image" Target="../media/image311.png"/><Relationship Id="rId3" Type="http://schemas.microsoft.com/office/2007/relationships/media" Target="../media/media1.mp4"/><Relationship Id="rId21" Type="http://schemas.openxmlformats.org/officeDocument/2006/relationships/image" Target="../media/image303.png"/><Relationship Id="rId7" Type="http://schemas.microsoft.com/office/2007/relationships/media" Target="../media/media3.mp4"/><Relationship Id="rId12" Type="http://schemas.openxmlformats.org/officeDocument/2006/relationships/image" Target="../media/image220.png"/><Relationship Id="rId17" Type="http://schemas.openxmlformats.org/officeDocument/2006/relationships/image" Target="../media/image299.png"/><Relationship Id="rId25" Type="http://schemas.openxmlformats.org/officeDocument/2006/relationships/image" Target="../media/image288.png"/><Relationship Id="rId2" Type="http://schemas.openxmlformats.org/officeDocument/2006/relationships/video" Target="../media/media4.mp4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58.png"/><Relationship Id="rId24" Type="http://schemas.openxmlformats.org/officeDocument/2006/relationships/image" Target="../media/image306.png"/><Relationship Id="rId5" Type="http://schemas.microsoft.com/office/2007/relationships/media" Target="../media/media2.mp4"/><Relationship Id="rId15" Type="http://schemas.openxmlformats.org/officeDocument/2006/relationships/image" Target="../media/image219.png"/><Relationship Id="rId23" Type="http://schemas.openxmlformats.org/officeDocument/2006/relationships/image" Target="../media/image305.png"/><Relationship Id="rId10" Type="http://schemas.openxmlformats.org/officeDocument/2006/relationships/notesSlide" Target="../notesSlides/notesSlide21.xml"/><Relationship Id="rId19" Type="http://schemas.openxmlformats.org/officeDocument/2006/relationships/image" Target="../media/image301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1.png"/><Relationship Id="rId22" Type="http://schemas.openxmlformats.org/officeDocument/2006/relationships/image" Target="../media/image304.png"/><Relationship Id="rId27" Type="http://schemas.openxmlformats.org/officeDocument/2006/relationships/image" Target="../media/image31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0.png"/><Relationship Id="rId18" Type="http://schemas.openxmlformats.org/officeDocument/2006/relationships/image" Target="../media/image300.png"/><Relationship Id="rId26" Type="http://schemas.openxmlformats.org/officeDocument/2006/relationships/image" Target="../media/image288.png"/><Relationship Id="rId3" Type="http://schemas.microsoft.com/office/2007/relationships/media" Target="../media/media1.mp4"/><Relationship Id="rId21" Type="http://schemas.openxmlformats.org/officeDocument/2006/relationships/image" Target="../media/image303.png"/><Relationship Id="rId7" Type="http://schemas.microsoft.com/office/2007/relationships/media" Target="../media/media3.mp4"/><Relationship Id="rId12" Type="http://schemas.openxmlformats.org/officeDocument/2006/relationships/image" Target="../media/image220.png"/><Relationship Id="rId17" Type="http://schemas.openxmlformats.org/officeDocument/2006/relationships/image" Target="../media/image299.png"/><Relationship Id="rId25" Type="http://schemas.openxmlformats.org/officeDocument/2006/relationships/image" Target="../media/image311.png"/><Relationship Id="rId2" Type="http://schemas.openxmlformats.org/officeDocument/2006/relationships/video" Target="../media/media4.mp4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58.png"/><Relationship Id="rId24" Type="http://schemas.openxmlformats.org/officeDocument/2006/relationships/image" Target="../media/image306.png"/><Relationship Id="rId5" Type="http://schemas.microsoft.com/office/2007/relationships/media" Target="../media/media2.mp4"/><Relationship Id="rId15" Type="http://schemas.openxmlformats.org/officeDocument/2006/relationships/image" Target="../media/image219.png"/><Relationship Id="rId23" Type="http://schemas.openxmlformats.org/officeDocument/2006/relationships/image" Target="../media/image305.png"/><Relationship Id="rId28" Type="http://schemas.openxmlformats.org/officeDocument/2006/relationships/image" Target="../media/image314.png"/><Relationship Id="rId10" Type="http://schemas.openxmlformats.org/officeDocument/2006/relationships/notesSlide" Target="../notesSlides/notesSlide22.xml"/><Relationship Id="rId19" Type="http://schemas.openxmlformats.org/officeDocument/2006/relationships/image" Target="../media/image301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1.png"/><Relationship Id="rId22" Type="http://schemas.openxmlformats.org/officeDocument/2006/relationships/image" Target="../media/image304.png"/><Relationship Id="rId27" Type="http://schemas.openxmlformats.org/officeDocument/2006/relationships/image" Target="../media/image31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201.png"/><Relationship Id="rId18" Type="http://schemas.openxmlformats.org/officeDocument/2006/relationships/image" Target="../media/image293.png"/><Relationship Id="rId3" Type="http://schemas.microsoft.com/office/2007/relationships/media" Target="../media/media1.mp4"/><Relationship Id="rId21" Type="http://schemas.openxmlformats.org/officeDocument/2006/relationships/image" Target="../media/image296.png"/><Relationship Id="rId7" Type="http://schemas.microsoft.com/office/2007/relationships/media" Target="../media/media3.mp4"/><Relationship Id="rId12" Type="http://schemas.openxmlformats.org/officeDocument/2006/relationships/image" Target="../media/image200.png"/><Relationship Id="rId17" Type="http://schemas.openxmlformats.org/officeDocument/2006/relationships/image" Target="../media/image292.png"/><Relationship Id="rId2" Type="http://schemas.openxmlformats.org/officeDocument/2006/relationships/video" Target="../media/media4.mp4"/><Relationship Id="rId16" Type="http://schemas.openxmlformats.org/officeDocument/2006/relationships/image" Target="../media/image291.png"/><Relationship Id="rId20" Type="http://schemas.openxmlformats.org/officeDocument/2006/relationships/image" Target="../media/image295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20.png"/><Relationship Id="rId24" Type="http://schemas.openxmlformats.org/officeDocument/2006/relationships/image" Target="../media/image316.png"/><Relationship Id="rId5" Type="http://schemas.microsoft.com/office/2007/relationships/media" Target="../media/media2.mp4"/><Relationship Id="rId15" Type="http://schemas.openxmlformats.org/officeDocument/2006/relationships/image" Target="../media/image290.png"/><Relationship Id="rId23" Type="http://schemas.openxmlformats.org/officeDocument/2006/relationships/image" Target="../media/image315.png"/><Relationship Id="rId10" Type="http://schemas.openxmlformats.org/officeDocument/2006/relationships/notesSlide" Target="../notesSlides/notesSlide23.xml"/><Relationship Id="rId19" Type="http://schemas.openxmlformats.org/officeDocument/2006/relationships/image" Target="../media/image294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9.png"/><Relationship Id="rId22" Type="http://schemas.openxmlformats.org/officeDocument/2006/relationships/image" Target="../media/image297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293.png"/><Relationship Id="rId26" Type="http://schemas.openxmlformats.org/officeDocument/2006/relationships/image" Target="../media/image324.png"/><Relationship Id="rId3" Type="http://schemas.microsoft.com/office/2007/relationships/media" Target="../media/media1.mp4"/><Relationship Id="rId21" Type="http://schemas.openxmlformats.org/officeDocument/2006/relationships/image" Target="../media/image320.png"/><Relationship Id="rId7" Type="http://schemas.microsoft.com/office/2007/relationships/media" Target="../media/media3.mp4"/><Relationship Id="rId12" Type="http://schemas.openxmlformats.org/officeDocument/2006/relationships/image" Target="../media/image200.png"/><Relationship Id="rId17" Type="http://schemas.openxmlformats.org/officeDocument/2006/relationships/image" Target="../media/image317.png"/><Relationship Id="rId25" Type="http://schemas.openxmlformats.org/officeDocument/2006/relationships/image" Target="../media/image323.png"/><Relationship Id="rId33" Type="http://schemas.openxmlformats.org/officeDocument/2006/relationships/image" Target="../media/image331.png"/><Relationship Id="rId2" Type="http://schemas.openxmlformats.org/officeDocument/2006/relationships/video" Target="../media/media4.mp4"/><Relationship Id="rId16" Type="http://schemas.openxmlformats.org/officeDocument/2006/relationships/image" Target="../media/image291.png"/><Relationship Id="rId20" Type="http://schemas.openxmlformats.org/officeDocument/2006/relationships/image" Target="../media/image319.png"/><Relationship Id="rId29" Type="http://schemas.openxmlformats.org/officeDocument/2006/relationships/image" Target="../media/image327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openxmlformats.org/officeDocument/2006/relationships/image" Target="../media/image220.png"/><Relationship Id="rId24" Type="http://schemas.openxmlformats.org/officeDocument/2006/relationships/image" Target="../media/image316.png"/><Relationship Id="rId32" Type="http://schemas.openxmlformats.org/officeDocument/2006/relationships/image" Target="../media/image330.png"/><Relationship Id="rId5" Type="http://schemas.microsoft.com/office/2007/relationships/media" Target="../media/media2.mp4"/><Relationship Id="rId15" Type="http://schemas.openxmlformats.org/officeDocument/2006/relationships/image" Target="../media/image290.png"/><Relationship Id="rId23" Type="http://schemas.openxmlformats.org/officeDocument/2006/relationships/image" Target="../media/image322.png"/><Relationship Id="rId28" Type="http://schemas.openxmlformats.org/officeDocument/2006/relationships/image" Target="../media/image326.png"/><Relationship Id="rId10" Type="http://schemas.openxmlformats.org/officeDocument/2006/relationships/notesSlide" Target="../notesSlides/notesSlide24.xml"/><Relationship Id="rId19" Type="http://schemas.openxmlformats.org/officeDocument/2006/relationships/image" Target="../media/image318.png"/><Relationship Id="rId31" Type="http://schemas.openxmlformats.org/officeDocument/2006/relationships/image" Target="../media/image329.png"/><Relationship Id="rId4" Type="http://schemas.openxmlformats.org/officeDocument/2006/relationships/video" Target="../media/media1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9.png"/><Relationship Id="rId22" Type="http://schemas.openxmlformats.org/officeDocument/2006/relationships/image" Target="../media/image321.png"/><Relationship Id="rId27" Type="http://schemas.openxmlformats.org/officeDocument/2006/relationships/image" Target="../media/image325.png"/><Relationship Id="rId30" Type="http://schemas.openxmlformats.org/officeDocument/2006/relationships/image" Target="../media/image328.png"/><Relationship Id="rId8" Type="http://schemas.openxmlformats.org/officeDocument/2006/relationships/video" Target="../media/media3.mp4"/></Relationships>
</file>

<file path=ppt/slides/_rels/slide68.xml.rels><?xml version="1.0" encoding="UTF-8" standalone="yes"?>
<Relationships xmlns="http://schemas.openxmlformats.org/package/2006/relationships"><Relationship Id="rId13" Type="http://schemas.microsoft.com/office/2007/relationships/media" Target="../media/media7.mp4"/><Relationship Id="rId18" Type="http://schemas.openxmlformats.org/officeDocument/2006/relationships/notesSlide" Target="../notesSlides/notesSlide25.xml"/><Relationship Id="rId26" Type="http://schemas.openxmlformats.org/officeDocument/2006/relationships/image" Target="../media/image328.png"/><Relationship Id="rId3" Type="http://schemas.microsoft.com/office/2007/relationships/media" Target="../media/media1.mp4"/><Relationship Id="rId21" Type="http://schemas.openxmlformats.org/officeDocument/2006/relationships/image" Target="../media/image201.png"/><Relationship Id="rId34" Type="http://schemas.openxmlformats.org/officeDocument/2006/relationships/image" Target="../media/image309.png"/><Relationship Id="rId7" Type="http://schemas.microsoft.com/office/2007/relationships/media" Target="../media/media3.mp4"/><Relationship Id="rId12" Type="http://schemas.openxmlformats.org/officeDocument/2006/relationships/video" Target="../media/media6.mp4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7.png"/><Relationship Id="rId33" Type="http://schemas.openxmlformats.org/officeDocument/2006/relationships/image" Target="../media/image308.png"/><Relationship Id="rId2" Type="http://schemas.openxmlformats.org/officeDocument/2006/relationships/video" Target="../media/media4.mp4"/><Relationship Id="rId16" Type="http://schemas.openxmlformats.org/officeDocument/2006/relationships/video" Target="../media/media8.mp4"/><Relationship Id="rId20" Type="http://schemas.openxmlformats.org/officeDocument/2006/relationships/image" Target="../media/image200.png"/><Relationship Id="rId29" Type="http://schemas.openxmlformats.org/officeDocument/2006/relationships/image" Target="../media/image331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microsoft.com/office/2007/relationships/media" Target="../media/media6.mp4"/><Relationship Id="rId24" Type="http://schemas.openxmlformats.org/officeDocument/2006/relationships/image" Target="../media/image316.png"/><Relationship Id="rId32" Type="http://schemas.openxmlformats.org/officeDocument/2006/relationships/image" Target="../media/image307.png"/><Relationship Id="rId5" Type="http://schemas.microsoft.com/office/2007/relationships/media" Target="../media/media2.mp4"/><Relationship Id="rId15" Type="http://schemas.microsoft.com/office/2007/relationships/media" Target="../media/media8.mp4"/><Relationship Id="rId23" Type="http://schemas.openxmlformats.org/officeDocument/2006/relationships/image" Target="../media/image322.png"/><Relationship Id="rId28" Type="http://schemas.openxmlformats.org/officeDocument/2006/relationships/image" Target="../media/image330.png"/><Relationship Id="rId10" Type="http://schemas.openxmlformats.org/officeDocument/2006/relationships/video" Target="../media/media5.mp4"/><Relationship Id="rId19" Type="http://schemas.openxmlformats.org/officeDocument/2006/relationships/image" Target="../media/image220.png"/><Relationship Id="rId31" Type="http://schemas.openxmlformats.org/officeDocument/2006/relationships/image" Target="../media/image333.png"/><Relationship Id="rId4" Type="http://schemas.openxmlformats.org/officeDocument/2006/relationships/video" Target="../media/media1.mp4"/><Relationship Id="rId9" Type="http://schemas.microsoft.com/office/2007/relationships/media" Target="../media/media5.mp4"/><Relationship Id="rId14" Type="http://schemas.openxmlformats.org/officeDocument/2006/relationships/video" Target="../media/media7.mp4"/><Relationship Id="rId22" Type="http://schemas.openxmlformats.org/officeDocument/2006/relationships/image" Target="../media/image219.png"/><Relationship Id="rId27" Type="http://schemas.openxmlformats.org/officeDocument/2006/relationships/image" Target="../media/image329.png"/><Relationship Id="rId30" Type="http://schemas.openxmlformats.org/officeDocument/2006/relationships/image" Target="../media/image332.png"/><Relationship Id="rId35" Type="http://schemas.openxmlformats.org/officeDocument/2006/relationships/image" Target="../media/image310.png"/><Relationship Id="rId8" Type="http://schemas.openxmlformats.org/officeDocument/2006/relationships/video" Target="../media/media3.mp4"/></Relationships>
</file>

<file path=ppt/slides/_rels/slide69.xml.rels><?xml version="1.0" encoding="UTF-8" standalone="yes"?>
<Relationships xmlns="http://schemas.openxmlformats.org/package/2006/relationships"><Relationship Id="rId13" Type="http://schemas.microsoft.com/office/2007/relationships/media" Target="../media/media2.mp4"/><Relationship Id="rId18" Type="http://schemas.openxmlformats.org/officeDocument/2006/relationships/notesSlide" Target="../notesSlides/notesSlide26.xml"/><Relationship Id="rId26" Type="http://schemas.openxmlformats.org/officeDocument/2006/relationships/image" Target="../media/image201.png"/><Relationship Id="rId39" Type="http://schemas.openxmlformats.org/officeDocument/2006/relationships/image" Target="../media/image335.png"/><Relationship Id="rId21" Type="http://schemas.openxmlformats.org/officeDocument/2006/relationships/image" Target="../media/image309.png"/><Relationship Id="rId34" Type="http://schemas.openxmlformats.org/officeDocument/2006/relationships/image" Target="../media/image343.png"/><Relationship Id="rId7" Type="http://schemas.microsoft.com/office/2007/relationships/media" Target="../media/media8.mp4"/><Relationship Id="rId12" Type="http://schemas.openxmlformats.org/officeDocument/2006/relationships/video" Target="../media/media1.mp4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34.png"/><Relationship Id="rId33" Type="http://schemas.openxmlformats.org/officeDocument/2006/relationships/image" Target="../media/image342.png"/><Relationship Id="rId38" Type="http://schemas.openxmlformats.org/officeDocument/2006/relationships/image" Target="../media/image347.png"/><Relationship Id="rId2" Type="http://schemas.openxmlformats.org/officeDocument/2006/relationships/video" Target="../media/media5.mp4"/><Relationship Id="rId16" Type="http://schemas.openxmlformats.org/officeDocument/2006/relationships/video" Target="../media/media3.mp4"/><Relationship Id="rId20" Type="http://schemas.openxmlformats.org/officeDocument/2006/relationships/image" Target="../media/image308.png"/><Relationship Id="rId29" Type="http://schemas.openxmlformats.org/officeDocument/2006/relationships/image" Target="../media/image333.png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microsoft.com/office/2007/relationships/media" Target="../media/media1.mp4"/><Relationship Id="rId24" Type="http://schemas.openxmlformats.org/officeDocument/2006/relationships/image" Target="../media/image200.png"/><Relationship Id="rId32" Type="http://schemas.openxmlformats.org/officeDocument/2006/relationships/image" Target="../media/image341.png"/><Relationship Id="rId37" Type="http://schemas.openxmlformats.org/officeDocument/2006/relationships/image" Target="../media/image346.png"/><Relationship Id="rId40" Type="http://schemas.openxmlformats.org/officeDocument/2006/relationships/image" Target="../media/image336.svg"/><Relationship Id="rId5" Type="http://schemas.microsoft.com/office/2007/relationships/media" Target="../media/media7.mp4"/><Relationship Id="rId15" Type="http://schemas.microsoft.com/office/2007/relationships/media" Target="../media/media3.mp4"/><Relationship Id="rId23" Type="http://schemas.openxmlformats.org/officeDocument/2006/relationships/image" Target="../media/image220.png"/><Relationship Id="rId28" Type="http://schemas.openxmlformats.org/officeDocument/2006/relationships/image" Target="../media/image332.png"/><Relationship Id="rId36" Type="http://schemas.openxmlformats.org/officeDocument/2006/relationships/image" Target="../media/image345.png"/><Relationship Id="rId10" Type="http://schemas.openxmlformats.org/officeDocument/2006/relationships/video" Target="../media/media4.mp4"/><Relationship Id="rId19" Type="http://schemas.openxmlformats.org/officeDocument/2006/relationships/image" Target="../media/image307.png"/><Relationship Id="rId31" Type="http://schemas.openxmlformats.org/officeDocument/2006/relationships/image" Target="../media/image340.png"/><Relationship Id="rId4" Type="http://schemas.openxmlformats.org/officeDocument/2006/relationships/video" Target="../media/media6.mp4"/><Relationship Id="rId9" Type="http://schemas.microsoft.com/office/2007/relationships/media" Target="../media/media4.mp4"/><Relationship Id="rId14" Type="http://schemas.openxmlformats.org/officeDocument/2006/relationships/video" Target="../media/media2.mp4"/><Relationship Id="rId22" Type="http://schemas.openxmlformats.org/officeDocument/2006/relationships/image" Target="../media/image310.png"/><Relationship Id="rId27" Type="http://schemas.openxmlformats.org/officeDocument/2006/relationships/image" Target="../media/image219.png"/><Relationship Id="rId30" Type="http://schemas.openxmlformats.org/officeDocument/2006/relationships/image" Target="../media/image339.png"/><Relationship Id="rId35" Type="http://schemas.openxmlformats.org/officeDocument/2006/relationships/image" Target="../media/image344.png"/><Relationship Id="rId8" Type="http://schemas.openxmlformats.org/officeDocument/2006/relationships/video" Target="../media/media8.mp4"/><Relationship Id="rId3" Type="http://schemas.microsoft.com/office/2007/relationships/media" Target="../media/media6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3" Type="http://schemas.microsoft.com/office/2007/relationships/media" Target="../media/media7.mp4"/><Relationship Id="rId18" Type="http://schemas.openxmlformats.org/officeDocument/2006/relationships/video" Target="../media/media9.mp4"/><Relationship Id="rId26" Type="http://schemas.openxmlformats.org/officeDocument/2006/relationships/image" Target="../media/image219.png"/><Relationship Id="rId3" Type="http://schemas.microsoft.com/office/2007/relationships/media" Target="../media/media1.mp4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38.png"/><Relationship Id="rId7" Type="http://schemas.microsoft.com/office/2007/relationships/media" Target="../media/media3.mp4"/><Relationship Id="rId12" Type="http://schemas.openxmlformats.org/officeDocument/2006/relationships/video" Target="../media/media6.mp4"/><Relationship Id="rId17" Type="http://schemas.microsoft.com/office/2007/relationships/media" Target="../media/media9.mp4"/><Relationship Id="rId25" Type="http://schemas.openxmlformats.org/officeDocument/2006/relationships/image" Target="../media/image201.png"/><Relationship Id="rId33" Type="http://schemas.openxmlformats.org/officeDocument/2006/relationships/image" Target="../media/image337.png"/><Relationship Id="rId2" Type="http://schemas.openxmlformats.org/officeDocument/2006/relationships/video" Target="../media/media4.mp4"/><Relationship Id="rId16" Type="http://schemas.openxmlformats.org/officeDocument/2006/relationships/video" Target="../media/media8.mp4"/><Relationship Id="rId20" Type="http://schemas.openxmlformats.org/officeDocument/2006/relationships/video" Target="../media/media10.mp4"/><Relationship Id="rId29" Type="http://schemas.openxmlformats.org/officeDocument/2006/relationships/image" Target="../media/image309.png"/><Relationship Id="rId1" Type="http://schemas.microsoft.com/office/2007/relationships/media" Target="../media/media4.mp4"/><Relationship Id="rId6" Type="http://schemas.openxmlformats.org/officeDocument/2006/relationships/video" Target="../media/media2.mp4"/><Relationship Id="rId11" Type="http://schemas.microsoft.com/office/2007/relationships/media" Target="../media/media6.mp4"/><Relationship Id="rId24" Type="http://schemas.openxmlformats.org/officeDocument/2006/relationships/image" Target="../media/image200.png"/><Relationship Id="rId32" Type="http://schemas.openxmlformats.org/officeDocument/2006/relationships/image" Target="../media/image333.png"/><Relationship Id="rId5" Type="http://schemas.microsoft.com/office/2007/relationships/media" Target="../media/media2.mp4"/><Relationship Id="rId15" Type="http://schemas.microsoft.com/office/2007/relationships/media" Target="../media/media8.mp4"/><Relationship Id="rId23" Type="http://schemas.openxmlformats.org/officeDocument/2006/relationships/image" Target="../media/image220.png"/><Relationship Id="rId28" Type="http://schemas.openxmlformats.org/officeDocument/2006/relationships/image" Target="../media/image308.png"/><Relationship Id="rId10" Type="http://schemas.openxmlformats.org/officeDocument/2006/relationships/video" Target="../media/media5.mp4"/><Relationship Id="rId19" Type="http://schemas.microsoft.com/office/2007/relationships/media" Target="../media/media10.mp4"/><Relationship Id="rId31" Type="http://schemas.openxmlformats.org/officeDocument/2006/relationships/image" Target="../media/image332.png"/><Relationship Id="rId4" Type="http://schemas.openxmlformats.org/officeDocument/2006/relationships/video" Target="../media/media1.mp4"/><Relationship Id="rId9" Type="http://schemas.microsoft.com/office/2007/relationships/media" Target="../media/media5.mp4"/><Relationship Id="rId14" Type="http://schemas.openxmlformats.org/officeDocument/2006/relationships/video" Target="../media/media7.mp4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307.png"/><Relationship Id="rId30" Type="http://schemas.openxmlformats.org/officeDocument/2006/relationships/image" Target="../media/image310.png"/><Relationship Id="rId35" Type="http://schemas.openxmlformats.org/officeDocument/2006/relationships/image" Target="../media/image348.png"/><Relationship Id="rId8" Type="http://schemas.openxmlformats.org/officeDocument/2006/relationships/video" Target="../media/media3.mp4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hyperlink" Target="https://www.youtube.com/watch?v=dc4chADushM" TargetMode="External"/><Relationship Id="rId4" Type="http://schemas.openxmlformats.org/officeDocument/2006/relationships/image" Target="../media/image3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c4chADushM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jpeg"/><Relationship Id="rId3" Type="http://schemas.openxmlformats.org/officeDocument/2006/relationships/image" Target="../media/image354.png"/><Relationship Id="rId7" Type="http://schemas.openxmlformats.org/officeDocument/2006/relationships/image" Target="../media/image3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png"/><Relationship Id="rId5" Type="http://schemas.openxmlformats.org/officeDocument/2006/relationships/image" Target="../media/image356.png"/><Relationship Id="rId10" Type="http://schemas.openxmlformats.org/officeDocument/2006/relationships/image" Target="../media/image361.png"/><Relationship Id="rId4" Type="http://schemas.openxmlformats.org/officeDocument/2006/relationships/image" Target="../media/image355.png"/><Relationship Id="rId9" Type="http://schemas.openxmlformats.org/officeDocument/2006/relationships/image" Target="../media/image3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64.png"/><Relationship Id="rId7" Type="http://schemas.openxmlformats.org/officeDocument/2006/relationships/image" Target="../media/image3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4" Type="http://schemas.openxmlformats.org/officeDocument/2006/relationships/image" Target="../media/image3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1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image" Target="../media/image44.png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image" Target="../media/image127.png"/><Relationship Id="rId12" Type="http://schemas.openxmlformats.org/officeDocument/2006/relationships/image" Target="../media/image336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image" Target="../media/image43.png"/><Relationship Id="rId16" Type="http://schemas.openxmlformats.org/officeDocument/2006/relationships/image" Target="../media/image710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31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image" Target="../media/image46.png"/><Relationship Id="rId15" Type="http://schemas.openxmlformats.org/officeDocument/2006/relationships/image" Target="../media/image611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image" Target="../media/image130.png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openxmlformats.org/officeDocument/2006/relationships/image" Target="../media/image129.png"/><Relationship Id="rId14" Type="http://schemas.openxmlformats.org/officeDocument/2006/relationships/image" Target="../media/image511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8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085EBF-33F4-AF36-3865-9676DA198B07}"/>
              </a:ext>
            </a:extLst>
          </p:cNvPr>
          <p:cNvSpPr txBox="1"/>
          <p:nvPr/>
        </p:nvSpPr>
        <p:spPr>
          <a:xfrm>
            <a:off x="652304" y="1815168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B6DD5-C9D3-6A13-3325-DB8C3B17175A}"/>
              </a:ext>
            </a:extLst>
          </p:cNvPr>
          <p:cNvSpPr txBox="1"/>
          <p:nvPr/>
        </p:nvSpPr>
        <p:spPr>
          <a:xfrm>
            <a:off x="1378987" y="1815168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EA758-6AE6-7811-49E2-502F0AB43E0F}"/>
              </a:ext>
            </a:extLst>
          </p:cNvPr>
          <p:cNvSpPr txBox="1"/>
          <p:nvPr/>
        </p:nvSpPr>
        <p:spPr>
          <a:xfrm>
            <a:off x="3404260" y="1815168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B8570-9ADA-EC12-02F8-7DAEE0E96879}"/>
              </a:ext>
            </a:extLst>
          </p:cNvPr>
          <p:cNvSpPr txBox="1"/>
          <p:nvPr/>
        </p:nvSpPr>
        <p:spPr>
          <a:xfrm>
            <a:off x="4431436" y="1815168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76346-F68F-CDF7-4FF2-BD37CB3C3224}"/>
              </a:ext>
            </a:extLst>
          </p:cNvPr>
          <p:cNvSpPr txBox="1"/>
          <p:nvPr/>
        </p:nvSpPr>
        <p:spPr>
          <a:xfrm>
            <a:off x="6096000" y="181516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2A633D-5FA2-6709-B375-B2CA6C093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366" y="1119343"/>
            <a:ext cx="2222645" cy="2222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267A3-6891-C1A6-14FE-912C5B13EAE4}"/>
              </a:ext>
            </a:extLst>
          </p:cNvPr>
          <p:cNvSpPr txBox="1"/>
          <p:nvPr/>
        </p:nvSpPr>
        <p:spPr>
          <a:xfrm>
            <a:off x="652304" y="1815168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502A4-1C0E-B844-4F04-22ACDE96E5AB}"/>
              </a:ext>
            </a:extLst>
          </p:cNvPr>
          <p:cNvSpPr txBox="1"/>
          <p:nvPr/>
        </p:nvSpPr>
        <p:spPr>
          <a:xfrm>
            <a:off x="1378987" y="1815168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534CA-8A0E-E687-ADF8-25BD6EBAC52A}"/>
              </a:ext>
            </a:extLst>
          </p:cNvPr>
          <p:cNvSpPr txBox="1"/>
          <p:nvPr/>
        </p:nvSpPr>
        <p:spPr>
          <a:xfrm>
            <a:off x="3404260" y="1815168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EB975-C9E7-7371-F96B-8DEC24B913EE}"/>
              </a:ext>
            </a:extLst>
          </p:cNvPr>
          <p:cNvSpPr txBox="1"/>
          <p:nvPr/>
        </p:nvSpPr>
        <p:spPr>
          <a:xfrm>
            <a:off x="4431436" y="1815168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E4349B-74A9-F8AD-6720-59E6FCF05480}"/>
              </a:ext>
            </a:extLst>
          </p:cNvPr>
          <p:cNvSpPr txBox="1"/>
          <p:nvPr/>
        </p:nvSpPr>
        <p:spPr>
          <a:xfrm>
            <a:off x="6096000" y="181516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11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86B7-8F5C-9C16-6EA6-545D4C0AC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227EB-34B9-3BD8-6668-C2FE3F3937FD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227EB-34B9-3BD8-6668-C2FE3F393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6B4D6CE-2256-5E94-39DD-D6454AE449CA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ED2DC3-2DE0-E2BB-9580-8A6EAE0A4B74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7FC46-6AF0-95BF-00F5-1A69D74C17CD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E95C8E-FE6C-1627-5F48-50CC0E9D41D1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6557D-1786-D087-FB75-E71409E5C95D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B976BE-4B52-6426-E8AF-D700E9DFC4E7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E5E68-A837-F651-59DB-068CE145766D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53F25E-B711-C5E3-25F9-80B136663FCA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CF653-9713-A833-CD2F-A53BD1CBBCCA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A8DDC3-313E-E53D-2CD4-FC5902613218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3CC24C-C0A0-BDE2-A896-A5BE897FEF33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C4044-E7A0-9631-2442-7BDF5A223558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CC6A38-1CE4-146D-0C2D-53D765AE31B0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B813D7-95D2-4387-89C5-E383D47ED7FC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1E0F87-68DA-7754-62E8-636224E3F438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7E41D0-98D6-69F1-7C01-6DE64472CFFA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097786-C3A5-5D9D-CEF1-2CA28D422193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29CBA1A-D74D-5DC7-AAED-FCF2BC85DF57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1B0A2C-A659-93E2-5E4C-061B97F0E061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C01F83-C4DC-A9B8-E498-5F4AA90BD56D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515749-06E9-485C-4688-45D81ACB7001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5F737E-E715-1A75-BCA3-E6DFC5AA988D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2D651EC-F6A0-C846-3906-72211C1B921B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8063F-EF3C-13CB-8491-1B13CBF65815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C971DA-E883-9A12-B23E-DDC618239E05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218A9F-2290-B965-FF3A-BE5679419CB1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4CB49-44E9-6F48-F3E3-70D51350A133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142334-8BCB-B022-3FF0-002C68D490CB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2EA31D-4C00-6B67-A5E0-CC6C6DDC6AC1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4F249E-5108-BE2F-2A1B-B30ECEDDE97B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59F930-D77B-9327-6DC4-52651C57B421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F287B18-DCEB-5B46-D0A3-DB92D4A40677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33F96C-2303-7260-04E0-51AAD29E6AB0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33F96C-2303-7260-04E0-51AAD29E6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3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495CC9-B2C4-1678-9568-5FF508309135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B5816E-5E52-9709-31CB-311B5BCA00F2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4A74E1-F2A7-39B4-F87D-2E9AB864DA7F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06FB4AF-A714-53B0-09F0-B8D81CBB023F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2516A6-B189-96B8-856B-B965CDF74895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0C4CF8-3F77-C272-1EDF-66BB2F142C63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6C391F4-48CD-C8D9-F9FE-A533C65EA9BA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6C391F4-48CD-C8D9-F9FE-A533C65EA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C7926F-291D-BDEA-06A6-0A33FF0ED007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C7926F-291D-BDEA-06A6-0A33FF0ED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5E6328-1B43-2111-AE46-A9BACDC69606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5E6328-1B43-2111-AE46-A9BACDC6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1F16A2-C10F-DD20-3C91-8385F3C34E09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1F16A2-C10F-DD20-3C91-8385F3C34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7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771EEF68-60F3-3E28-2E53-BA0CA29BE131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F604E4-F2D4-5D93-FE19-D5E9EC7ACBC3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F604E4-F2D4-5D93-FE19-D5E9EC7A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817DFAF-C993-CB3F-F80C-329C859AC291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4C34F12-35E6-FBB3-5C39-BB5182EF66A3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79BC45-642D-14F9-B1B5-C6D63C19E122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79BC45-642D-14F9-B1B5-C6D63C19E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34C6AB2-73DB-470F-63A2-F5CA0F9A7A07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7039272-9194-7C64-8CE4-E598620A452D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3EB889-883A-C643-E3F3-A81898E9A91E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3EB889-883A-C643-E3F3-A81898E9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F63F2AB-1874-D9DA-EF2B-7708A4D6A734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3086837-9B41-1670-A5AD-3C24C63E59EC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C9E82C-A947-4701-94D2-13A5E000F75B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C9E82C-A947-4701-94D2-13A5E000F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F895B39-92E5-75AB-9725-C519E0FBBDCE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9EF9836-D85F-2B39-4583-93D6D39F71B5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3D0831D-2514-C3BF-0F54-79E38E34BD77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3D0831D-2514-C3BF-0F54-79E38E34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2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6F08420-2A65-F5B3-9ACF-C5B1ADFE5DCD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6F08420-2A65-F5B3-9ACF-C5B1ADFE5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3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324E0DB-9D00-8312-3990-4960FCF2D6CE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736716-77DC-DC15-8B69-DCA674A7E853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935AB49-976A-53E0-D5DF-5C495768D343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935AB49-976A-53E0-D5DF-5C495768D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D865A02-CDF9-E1A0-4E45-D598996CA78D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ED6FC12-74B6-DA9F-8BEB-5CB91CB3EB03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77821CF-42FE-2EEC-1E20-CFBE63686722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77821CF-42FE-2EEC-1E20-CFBE63686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EBC5AAE-C2F4-0704-D58E-8D21CC80C9DB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D598E34-259E-B141-9811-D2B0AC33C38B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FE36932-7521-21AD-10AC-B4E9F1178DB0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FE36932-7521-21AD-10AC-B4E9F1178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4CD0975-171A-7199-1C39-6C204C90DD83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C6D8E0E-44E2-9241-A52D-E62A8EE8E173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B56063B-1F8F-38FE-470F-1DF434ADD41D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B56063B-1F8F-38FE-470F-1DF434ADD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BABCADF-E140-85CF-E72B-1F09CA6AC809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401F824-2556-9745-B15D-EBAEE1516038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405335A-BC4A-5AFC-4120-A8550368EC7D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405335A-BC4A-5AFC-4120-A8550368E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28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2BD5587-07CE-5ACF-0211-C072029D4127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C596B47-F390-116C-0658-84954C3F336E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881DC01-628C-6491-785A-B82620C47CEC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7FE44EC-1661-77AA-DC0F-F9392BBA5AC8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7FE44EC-1661-77AA-DC0F-F9392BBA5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29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B1FF125-6FD9-02A1-35D4-7F54E4D56301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961D7E-1DDE-7C92-F1F5-D8FE90570D7A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D794093-3EC3-156F-915A-98F553F9528D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3A1B38-1FEA-924B-E2F0-02E38BC746F7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3E7B3E-A229-9525-0E90-096FB5E18D7D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C0C35EC-0B94-D1E2-7966-5B3C79FB770A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5B18C4-C5FB-103A-6392-381DB4DA998E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F029D69-4929-2D2E-16E3-C9CEA60DE085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2D0D30D-59A9-ED45-30E3-6039618BAC21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B92877-C4FD-F298-99E0-5CCB984EF2F5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502370F-7305-C2A0-37A6-2B226B3A3DD9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419FC5C-C1AE-F32B-475D-8C0331BDFF62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2D8432-D845-513A-CFA8-732218F7D3A4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AECEB7-BD6A-78B1-9658-CC829C41C64A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2698A2B-DD10-A1EE-5E8D-14B552E59900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D4251A-FE2B-5702-63DA-000C4DAE2D68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53E1E89-E9BC-02DB-938B-29CE3F9E5DA3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5C661A-600C-BD32-B2FA-3794ECB7CFC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57F801D-2372-F2B9-086C-8B9D81BD9F07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57F801D-2372-F2B9-086C-8B9D81BD9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76ADC60-B163-B6AC-3618-933105146BDA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76ADC60-B163-B6AC-3618-933105146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3E9B45-E2DA-73C2-4711-4A81DCC48179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3E9B45-E2DA-73C2-4711-4A81DCC48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507C293-FAF9-D542-1649-C23DEAF89342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507C293-FAF9-D542-1649-C23DEAF89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D4B606-49BB-39D8-74BD-5AEEF066050A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D4B606-49BB-39D8-74BD-5AEEF0660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A1A1013-FBD2-4DE4-B8AB-10F088CBC389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A1A1013-FBD2-4DE4-B8AB-10F088CB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76375A4-5308-1061-731A-A58462020159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76375A4-5308-1061-731A-A58462020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27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" grpId="0"/>
      <p:bldP spid="88" grpId="0"/>
      <p:bldP spid="81" grpId="0"/>
      <p:bldP spid="82" grpId="0"/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DF3C-ECE9-1C49-D2CF-98EAD237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BF4912F-3FB2-308F-D18E-C1990B7B4F22}"/>
                  </a:ext>
                </a:extLst>
              </p:cNvPr>
              <p:cNvSpPr txBox="1"/>
              <p:nvPr/>
            </p:nvSpPr>
            <p:spPr>
              <a:xfrm>
                <a:off x="2446561" y="446781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BF4912F-3FB2-308F-D18E-C1990B7B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561" y="446781"/>
                <a:ext cx="2944513" cy="731226"/>
              </a:xfrm>
              <a:prstGeom prst="rect">
                <a:avLst/>
              </a:prstGeom>
              <a:blipFill>
                <a:blip r:embed="rId2"/>
                <a:stretch>
                  <a:fillRect t="-25862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25D85C-A29B-1182-1DB8-98C3BB53A1DA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25D85C-A29B-1182-1DB8-98C3BB53A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3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96B9586-9574-E458-246E-88B661AFCD9A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AF6EA-12B2-9558-90C6-C3DACEC50DA1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3EC78-EC54-24D6-172D-A479C3C4AE9B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9B547C-DCC1-1EDD-3CD8-A72AF90CAD68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5DE98-CD88-823F-99DF-08DAD3DBEBBC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ACB68-A5BE-77E1-2D03-D26CDB6B7E50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49035-9C0A-F7D2-36EB-138465496A11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D19B1-4C9E-55F1-8920-6E6F84644983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BB2B79-407F-E095-3A1C-E6C9A8FFD106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10766-F5A1-C684-A338-07F4C5BD3CA4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24AC2-813D-8DF9-ACBE-5AD82258603F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CEA01C-8FA8-A8A9-B368-914152E73993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23A72-6E17-07B2-AA61-936D411DE7C9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5101E7-B709-3296-B254-69B6B87D8373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1123C-E0EB-DD3A-678D-F1EB1BC538EF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4BD8AE-49E8-BB07-2CFA-CD5AB6BB1DD6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B58118-5CF6-E313-C304-B08FBF612C35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8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9DBA1E7-0628-82F0-0FCD-092FEDBAA4BD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57DAAC-5218-4363-0331-504037147418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E676175-29AB-EE7F-ABDE-CDFEDDB4D99A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E9CEE-F6FD-1B53-7BD7-5A57F5331B7F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83259-F635-2F59-52A7-87AD6584E168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90ED38-8248-657E-0E4D-482BD77BA60B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DF546C-381A-121A-1302-7D823939C05C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180BF1-F6ED-ACDD-1807-9F61AB7231D1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DF6E3E-0215-9F50-AE94-136F2F2D6C6F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E0ADD4-FC3C-F1D0-B05D-BADBEF0DCB73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86B270-BBE3-246F-8746-462DE031DF86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256E17-0894-70DB-6890-C120CD78E2D7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AAA45-E16E-9FA2-3F6F-7B0FC6AEC0D7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FDC591-B817-51FF-58EA-04E9F7DF81C0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BC3E4E-C6C2-2742-BC01-0A0C1E34DA22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B6B75D-9965-B096-5B83-0B78D42A5E2C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B6B75D-9965-B096-5B83-0B78D42A5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F50219-EEEC-07D6-5E7E-DB1BE870724A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42B381-B149-D538-AE3F-947B49DCD3CC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664013-8F67-0037-99C1-68E68351584D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B2EABDA-E76D-F44F-6862-1895FF2D1F4F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FFA6C5-DB5F-0D1E-F873-6B127612427D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55F270-A46D-1173-0A31-0E3B16C57D72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E7BF7A-C715-CF51-3462-BD0BAAFFED41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E7BF7A-C715-CF51-3462-BD0BAAFFE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64AB4D-E976-CA01-C15C-6095E02C0A82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64AB4D-E976-CA01-C15C-6095E02C0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22EDFC-3418-D984-1C97-702C94D1CD27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22EDFC-3418-D984-1C97-702C94D1C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7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0C6C8DE-5F34-4729-F2A9-2395865DD4B1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0C6C8DE-5F34-4729-F2A9-2395865DD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8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B173B2F8-18E3-2E5E-6C98-A977851C7FD5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E92424-D8E7-0EF1-9439-5F5AB40DB545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E92424-D8E7-0EF1-9439-5F5AB40DB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E0BE61-4D30-2A15-B33F-38F91C033741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015C36-59A4-9EFF-4F15-92B133A4B448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8200FC-751D-E158-7D36-A3812116DC29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8200FC-751D-E158-7D36-A3812116D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EA1D12-6498-CAD8-2443-7D26B5A4AB4C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FFEA55E-A3D4-ED9F-2F07-226C4D72225C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B568626-A696-41E8-8A2C-DF0F7B4655FC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B568626-A696-41E8-8A2C-DF0F7B465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CD66CE1-12C3-BA18-AA79-23D84F6679FD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9E42FEE1-3270-44D7-CC53-4488ED80360F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037F22-737D-9468-241D-10485B93BA6C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037F22-737D-9468-241D-10485B93B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2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2E54B91-A0AF-8A06-CD96-5DECC1FDDB33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D610D23-3429-C9EC-3C7C-24043EE4EE8D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664894-D908-B3F4-E6CC-3239646AE184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664894-D908-B3F4-E6CC-3239646A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3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7AB396-3E0D-5F06-F6D8-3291B8EEDB94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7AB396-3E0D-5F06-F6D8-3291B8EED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5FCA75A-7F85-5AA0-21C2-942E49D45A8C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A352824-EDBD-56BE-F676-CBFC2652DB94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301C0B-9068-C05F-8EC8-86AAEBED47F1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301C0B-9068-C05F-8EC8-86AAEBED4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07EB72A-763E-263B-32BE-67E7B63E02F3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A4A040D-6729-FF66-EE37-D26F77118C00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FAAD979-1796-A1AC-7A21-5B17B58CCDFD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FAAD979-1796-A1AC-7A21-5B17B58CC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3FB1622-9F82-8769-72DB-8FD0560C8BED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5F09EA5-45F5-3909-5A4D-B92340C82851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5A18081-30BC-8CB6-217A-08B51F389C7C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5A18081-30BC-8CB6-217A-08B51F389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222F1C5-CDCC-9633-ED2C-585C5F0DDC84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84F6BCF-0F9F-A3FA-078E-CD7C8F812E2B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0D2F0B4-F613-FEB1-45A0-EA92FCB12013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0D2F0B4-F613-FEB1-45A0-EA92FCB12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8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D21D54C-812B-94FE-FE11-A306FB668C51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377F9F-5953-71AF-5208-CC202BECE76E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CADE7CF-B5CB-57F1-584A-EFAF64DCC76D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CADE7CF-B5CB-57F1-584A-EFAF64DCC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29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781CDEE-2738-13AE-E569-0E3BA59CA17C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769BCCD-2245-5062-6067-EF4AB56515F5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4C7F59-5071-D34F-383A-E65764477A76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CF844F7-6F45-BE45-6F7A-BA358A9882DB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CF844F7-6F45-BE45-6F7A-BA358A988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30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11E8975-48F8-DC22-85A2-AA305E51B056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2E0C0D-D25E-5382-498B-E89736EE7A78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29E40D0-97D7-70F2-3AD6-24B2EAB69508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248777-EC99-3BC4-23A2-44C1ACCBB6C3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14F088-FC4E-E8AD-03FB-D6A7E905149A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F775D63-5EFC-AF14-6B86-1D137D31B402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2E05E5-BBD9-654D-93F2-C1F73796431E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C8D977F-0FB9-A3EE-AC12-233619B574E1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12934F2-0C5B-F9B6-58D8-5675926CCAE9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E8349F-39B3-2E24-02BD-F2D2E2BD2CB2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AF8EE7F-549E-7A76-FEE4-2F601B45E1F4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65F96C6-6E0A-5271-277A-EF118D606CAC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7A03F9-6C88-9B7C-DCF1-F3732B778FCB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B2DF50F-7419-F203-42AD-6CD38FD5DC03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895FF91-A9C6-7EF9-01EF-0AFA66F6CCFD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95BE51-94B9-F96D-00DA-CCD608C38A07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16F7A4-415B-FABF-29C4-1527F6ECD0A3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4657C6E-D12D-AD3A-5769-ED743C679F5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E3CA422-ECA3-D3F3-27C7-1C6B5690F534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E3CA422-ECA3-D3F3-27C7-1C6B5690F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61F751-2B24-AB61-833C-007D3B83E037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61F751-2B24-AB61-833C-007D3B83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98407D-7FA6-D05D-5803-38C7F6A9C833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98407D-7FA6-D05D-5803-38C7F6A9C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19D131-746C-3E22-3675-6D5574DB0E92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19D131-746C-3E22-3675-6D5574DB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5A39A04-CECF-14CE-37F3-553128AA5945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5A39A04-CECF-14CE-37F3-553128AA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3B18B8-C310-C88E-4CDF-25C237362D4C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3B18B8-C310-C88E-4CDF-25C23736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18AFFA3-9AC2-3E98-C564-7410D2EB2F96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18AFFA3-9AC2-3E98-C564-7410D2EB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252DA8-08B1-AC0F-CD67-2B015225D44A}"/>
                  </a:ext>
                </a:extLst>
              </p:cNvPr>
              <p:cNvSpPr txBox="1"/>
              <p:nvPr/>
            </p:nvSpPr>
            <p:spPr>
              <a:xfrm>
                <a:off x="2682708" y="605639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252DA8-08B1-AC0F-CD67-2B015225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08" y="605639"/>
                <a:ext cx="488497" cy="413511"/>
              </a:xfrm>
              <a:prstGeom prst="rect">
                <a:avLst/>
              </a:prstGeom>
              <a:blipFill>
                <a:blip r:embed="rId82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42F928-B935-7717-0A79-7E01BFE4B8AF}"/>
                  </a:ext>
                </a:extLst>
              </p:cNvPr>
              <p:cNvSpPr txBox="1"/>
              <p:nvPr/>
            </p:nvSpPr>
            <p:spPr>
              <a:xfrm>
                <a:off x="3213338" y="605639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42F928-B935-7717-0A79-7E01BFE4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38" y="605639"/>
                <a:ext cx="488497" cy="413511"/>
              </a:xfrm>
              <a:prstGeom prst="rect">
                <a:avLst/>
              </a:prstGeom>
              <a:blipFill>
                <a:blip r:embed="rId83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3A9FDE6-AC9E-0933-73A5-55F1B5177592}"/>
                  </a:ext>
                </a:extLst>
              </p:cNvPr>
              <p:cNvSpPr txBox="1"/>
              <p:nvPr/>
            </p:nvSpPr>
            <p:spPr>
              <a:xfrm>
                <a:off x="3743968" y="605639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3A9FDE6-AC9E-0933-73A5-55F1B517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68" y="605639"/>
                <a:ext cx="488497" cy="413511"/>
              </a:xfrm>
              <a:prstGeom prst="rect">
                <a:avLst/>
              </a:prstGeom>
              <a:blipFill>
                <a:blip r:embed="rId8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B4D67A0-A18C-49D8-F582-AA8BCE8BD840}"/>
                  </a:ext>
                </a:extLst>
              </p:cNvPr>
              <p:cNvSpPr txBox="1"/>
              <p:nvPr/>
            </p:nvSpPr>
            <p:spPr>
              <a:xfrm>
                <a:off x="4274598" y="605639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B4D67A0-A18C-49D8-F582-AA8BCE8B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98" y="605639"/>
                <a:ext cx="488497" cy="413511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ADAF1B-4BC4-2F6E-414D-C74A78624FC7}"/>
                  </a:ext>
                </a:extLst>
              </p:cNvPr>
              <p:cNvSpPr txBox="1"/>
              <p:nvPr/>
            </p:nvSpPr>
            <p:spPr>
              <a:xfrm>
                <a:off x="4805229" y="605639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ADAF1B-4BC4-2F6E-414D-C74A7862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29" y="605639"/>
                <a:ext cx="488497" cy="413511"/>
              </a:xfrm>
              <a:prstGeom prst="rect">
                <a:avLst/>
              </a:prstGeom>
              <a:blipFill>
                <a:blip r:embed="rId8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8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E96F-2C29-7ADF-A919-F98D0A87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577479-0564-25E0-931E-CAD34DEFD08D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577479-0564-25E0-931E-CAD34DEF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AC579C9-9E8E-35F7-2142-FEE8F8DB6BAC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7B9F74-0465-6ED3-D913-0A780374099B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019F7-219F-B18A-162F-DEDCAC30CA2F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274A53-DA48-8C09-AECE-9DD1A79055B9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C1E15-46D8-6220-F93D-24AD4F233CE2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1A8018-6670-6AFE-3877-2425E71C348E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12C1B-C760-0E5D-F110-0D45298E8975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289AE-B862-CFD8-2DF9-F887BDA90B45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5CD99D-B05E-30D8-6521-FC82D223C463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D84CE1-4B40-0576-402D-7CBF4BDACEC8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56A4B6-F52B-D1C2-D2B9-3D59DF53082F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F97A78-FA37-80EB-1C90-95B5799B170B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4B97B4-E5C0-049D-B288-8A16B8AA456C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7DCC60-2748-A8AC-2218-54A1964D575A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59E8DC-6011-2802-246F-A7A866A82B40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5CA6EE-E48D-3223-4893-C66B661D0BE9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B08994-90E8-77D4-B8F3-F33714D0172F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6F2D4DB-D9B0-5578-B686-E45AC1B4C581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C2A04C-0806-976B-72F4-DD3C61A902B0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C3F3687-B80C-3D0E-E033-B976541434FB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B7609-FAE4-17BD-AD93-3D9816F31B03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E2BA11-EBED-F4AB-FE0E-3D7C2120D071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C72A42-9E92-E40F-FB7B-1DB10BF48557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95001D-DC71-7B1E-3F55-23222C9A4980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2F3724-F64B-C113-06FB-0F16F705E672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A398EB-B0D1-88A7-D96A-3F7D7BA73999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A0051-5B5E-559E-50E9-894293BC5EBE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42E481-F45D-E3AA-0D6C-45E3722F3745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BA5D26-A9F7-DCB7-E290-013109478BDF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B48C5A-769B-4A5D-212C-3B8731D4017A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7FAF9E-D4A7-217F-5883-0B2C6E39F462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9049E75-42A4-75AF-30F3-D45EA57A8409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0E0E02-EB68-BB90-2673-ACDB2A7DB50A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0E0E02-EB68-BB90-2673-ACDB2A7DB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3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0D3115-A3B0-0229-3798-C3DDA0888455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317A20-7AB5-4AD0-A504-C4AC12E4B670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ED6155-9A11-E496-C200-57B5B4E810AB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EC5D05-BEF3-B3F1-EE95-5A3E3C206D99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312B08-A3CF-8991-7125-7D3C017C0FA8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FF2EB0-5C1C-0640-4379-9B27BC86F520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D29BFC-95B2-46E8-4F52-E3E8C4C47CE3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D29BFC-95B2-46E8-4F52-E3E8C4C47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1E5C373-EE04-BD79-76FF-BF3FF601F296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1E5C373-EE04-BD79-76FF-BF3FF601F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7A6E5F-6716-7323-89BB-0282D3B3574C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7A6E5F-6716-7323-89BB-0282D3B35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C637115-E6B9-26F5-EF31-B4CDF735B08B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C637115-E6B9-26F5-EF31-B4CDF735B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7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D4F1300D-710C-8626-C450-C79A6EF3EDD7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063139-B80C-B286-26CE-38AA23619F88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063139-B80C-B286-26CE-38AA2361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BC06204-FC27-5CFB-CFF7-98751429AB79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82B822B-80DE-747F-B5E0-7726549E248E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E53C18-C5C0-8BA1-D5EA-85F25C923390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E53C18-C5C0-8BA1-D5EA-85F25C923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D83846-3740-ABBE-2D8F-6C65E524CCD9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568A010-EE8B-5E09-CE77-1C99EC90DA5F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6430D5-DE49-CF2E-A3D1-4F9B28D2B5F3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6430D5-DE49-CF2E-A3D1-4F9B28D2B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F9042B4-A039-DC7E-CBCF-B854CA2A7256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B35001A-BF0A-A88C-68F4-C8BA073865C3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077ECBC-ABE7-4C89-C9F1-9C74BB37A251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077ECBC-ABE7-4C89-C9F1-9C74BB37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4460168-5A20-452E-0AE4-1CF46355832C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D152EFC-E6BA-72B9-D155-9F0DBED14288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8D6A58-4998-1569-35E1-76C85339F389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8D6A58-4998-1569-35E1-76C85339F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2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4890846-1E23-B896-7109-FF6127D817E3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4890846-1E23-B896-7109-FF6127D8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3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A88E272-3BE3-91D9-D94E-E32E2D888E6E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D5C167E-45EB-F3B6-0E86-73B2BC1CCD84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6C8DAFA-87A4-5753-B534-933B63B01A7A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6C8DAFA-87A4-5753-B534-933B63B01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7E099FD-DAB5-95B0-7172-8672AA6616B6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CA04E-B26D-21E6-F0D0-76BF31C6B806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4FC740-77FF-5D34-1CE3-64779F34D1FB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4FC740-77FF-5D34-1CE3-64779F34D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A475CED-D128-2B94-1558-77589747220B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9F776FF-1A57-B244-B9C7-EB1F0B98BFB6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70A44A6-38A2-4016-CE3E-CC90ECC8C7B6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70A44A6-38A2-4016-CE3E-CC90ECC8C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2C4C009-D6E9-8B60-332F-B8129F2125A8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2FC46A9-8AAB-EB6B-570E-A3AE869D43F6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EE3ADA-8A60-327E-68FD-5848679F3EAB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EE3ADA-8A60-327E-68FD-5848679F3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1266199-86D2-1BDD-6E20-7BC23B88EC45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4FFD0C8-A303-FDB5-D790-7A42233E467D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F9A85B9-6E9B-46A8-BC31-71FB4CBF533C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F9A85B9-6E9B-46A8-BC31-71FB4CBF5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28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1C65F78-F5DC-8813-BA44-CCD6BA41290F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6D59BB3-25F7-5A43-C577-BDCBAF465D47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AEFEF3B-02A6-485D-F38F-3507A77D4240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455900D-65F3-1CDC-A13F-762F43203090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455900D-65F3-1CDC-A13F-762F4320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29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FA2E9CC-1DE5-4E5D-BE00-34DD545712B8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BD41AA-234C-2C1F-DF9B-6487DFD102C9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974830D-CC9F-1350-B431-6189A685D414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F4F5F2-C5FC-CB89-7E11-69F5EEA378AF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74CFF78-539B-199D-897D-A13B2C467D49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6647C4E-CB88-3B10-0FDF-6EE9F053ED78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AC3A30-F25F-87D8-9B1D-59218FD942CA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FFD3F9B-46ED-BF4E-2C21-C07B6DCF4BAC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85B690C-6AAB-DE12-6919-D05569E40226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24DA77F-8A54-E71C-FF22-2B061A4ACA78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0F0B471-C512-E070-275B-1ACC3AA8FF92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C5AD1FE-3D9F-BF63-65FA-7949105B1E2F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D2E0E3-0068-6654-1A06-B6CEE6515249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5A6CE8-C6D9-E5F6-72A5-F422B02C8A7F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1FD2010-528A-EF3B-2F5A-909F3B5FA8C2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120A3D7-1B8E-3357-44CB-8521AD305394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F4E05D7-6142-C0BC-7DDD-62DA21AA8D99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0BA5459-3E45-4989-37C8-D509FA70D8FA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D47AD-D995-53B6-7799-58F0FD07D2C5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D47AD-D995-53B6-7799-58F0FD07D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6B019AD-4469-2455-BEEE-1BF0C522ABCE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6B019AD-4469-2455-BEEE-1BF0C522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FE273F2-2B80-D618-AF40-0DD2B7DF2FB9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FE273F2-2B80-D618-AF40-0DD2B7DF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128F72-D00D-FD94-D794-165D723B17AD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128F72-D00D-FD94-D794-165D723B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8D81C4-79DC-1ADA-4EB0-25702E7D5880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8D81C4-79DC-1ADA-4EB0-25702E7D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D8ECE6-9B21-5339-A394-882D9EF46095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D8ECE6-9B21-5339-A394-882D9EF4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F545C11-0404-CBFE-B65D-800CC6B68940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F545C11-0404-CBFE-B65D-800CC6B6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607434-18B8-A136-D9EA-27270734DA02}"/>
                  </a:ext>
                </a:extLst>
              </p:cNvPr>
              <p:cNvSpPr txBox="1"/>
              <p:nvPr/>
            </p:nvSpPr>
            <p:spPr>
              <a:xfrm>
                <a:off x="7753913" y="1599912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607434-18B8-A136-D9EA-27270734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913" y="1599912"/>
                <a:ext cx="2944513" cy="731226"/>
              </a:xfrm>
              <a:prstGeom prst="rect">
                <a:avLst/>
              </a:prstGeom>
              <a:blipFill>
                <a:blip r:embed="rId82"/>
                <a:stretch>
                  <a:fillRect t="-23729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2DCC415-FC0C-C9C4-3E54-80D6AB7D1EB1}"/>
                  </a:ext>
                </a:extLst>
              </p:cNvPr>
              <p:cNvSpPr txBox="1"/>
              <p:nvPr/>
            </p:nvSpPr>
            <p:spPr>
              <a:xfrm>
                <a:off x="7990060" y="1758770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2DCC415-FC0C-C9C4-3E54-80D6AB7D1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060" y="1758770"/>
                <a:ext cx="488497" cy="413511"/>
              </a:xfrm>
              <a:prstGeom prst="rect">
                <a:avLst/>
              </a:prstGeom>
              <a:blipFill>
                <a:blip r:embed="rId83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42D1CB-8577-636A-376C-596E46F86255}"/>
                  </a:ext>
                </a:extLst>
              </p:cNvPr>
              <p:cNvSpPr txBox="1"/>
              <p:nvPr/>
            </p:nvSpPr>
            <p:spPr>
              <a:xfrm>
                <a:off x="8520690" y="1758770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42D1CB-8577-636A-376C-596E46F8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90" y="1758770"/>
                <a:ext cx="488497" cy="413511"/>
              </a:xfrm>
              <a:prstGeom prst="rect">
                <a:avLst/>
              </a:prstGeom>
              <a:blipFill>
                <a:blip r:embed="rId84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5752DFB-654B-18B8-7499-A85F8735648A}"/>
                  </a:ext>
                </a:extLst>
              </p:cNvPr>
              <p:cNvSpPr txBox="1"/>
              <p:nvPr/>
            </p:nvSpPr>
            <p:spPr>
              <a:xfrm>
                <a:off x="9051320" y="1758770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5752DFB-654B-18B8-7499-A85F8735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320" y="1758770"/>
                <a:ext cx="488497" cy="413511"/>
              </a:xfrm>
              <a:prstGeom prst="rect">
                <a:avLst/>
              </a:prstGeom>
              <a:blipFill>
                <a:blip r:embed="rId85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F2CCF86-E64B-4F48-C44C-A64E4B6934B2}"/>
                  </a:ext>
                </a:extLst>
              </p:cNvPr>
              <p:cNvSpPr txBox="1"/>
              <p:nvPr/>
            </p:nvSpPr>
            <p:spPr>
              <a:xfrm>
                <a:off x="9581950" y="1758770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F2CCF86-E64B-4F48-C44C-A64E4B693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50" y="1758770"/>
                <a:ext cx="488497" cy="413511"/>
              </a:xfrm>
              <a:prstGeom prst="rect">
                <a:avLst/>
              </a:prstGeom>
              <a:blipFill>
                <a:blip r:embed="rId8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15CA77F-A524-D5A1-55D6-DDDE2DEE3668}"/>
                  </a:ext>
                </a:extLst>
              </p:cNvPr>
              <p:cNvSpPr txBox="1"/>
              <p:nvPr/>
            </p:nvSpPr>
            <p:spPr>
              <a:xfrm>
                <a:off x="10112581" y="1758770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15CA77F-A524-D5A1-55D6-DDDE2DEE3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581" y="1758770"/>
                <a:ext cx="488497" cy="413511"/>
              </a:xfrm>
              <a:prstGeom prst="rect">
                <a:avLst/>
              </a:prstGeom>
              <a:blipFill>
                <a:blip r:embed="rId8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5E13947-CB5B-7CB0-34B0-D3FEF9468D0E}"/>
                  </a:ext>
                </a:extLst>
              </p:cNvPr>
              <p:cNvSpPr txBox="1"/>
              <p:nvPr/>
            </p:nvSpPr>
            <p:spPr>
              <a:xfrm>
                <a:off x="5862192" y="1673138"/>
                <a:ext cx="19532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oftmax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5E13947-CB5B-7CB0-34B0-D3FEF946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192" y="1673138"/>
                <a:ext cx="1953264" cy="584775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33A884-A229-DD18-6ED1-C69927058991}"/>
                  </a:ext>
                </a:extLst>
              </p:cNvPr>
              <p:cNvSpPr txBox="1"/>
              <p:nvPr/>
            </p:nvSpPr>
            <p:spPr>
              <a:xfrm>
                <a:off x="7069068" y="1503860"/>
                <a:ext cx="514300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33A884-A229-DD18-6ED1-C69927058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68" y="1503860"/>
                <a:ext cx="5143005" cy="923330"/>
              </a:xfrm>
              <a:prstGeom prst="rect">
                <a:avLst/>
              </a:prstGeom>
              <a:blipFill>
                <a:blip r:embed="rId89"/>
                <a:stretch>
                  <a:fillRect t="-135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68121A3-9782-0CE0-3F29-3A971129E694}"/>
                  </a:ext>
                </a:extLst>
              </p:cNvPr>
              <p:cNvSpPr txBox="1"/>
              <p:nvPr/>
            </p:nvSpPr>
            <p:spPr>
              <a:xfrm>
                <a:off x="10724618" y="1732993"/>
                <a:ext cx="776496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68121A3-9782-0CE0-3F29-3A971129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618" y="1732993"/>
                <a:ext cx="776496" cy="465064"/>
              </a:xfrm>
              <a:prstGeom prst="rect">
                <a:avLst/>
              </a:prstGeom>
              <a:blipFill>
                <a:blip r:embed="rId90"/>
                <a:stretch>
                  <a:fillRect l="-322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C6D6D61-503E-8CF5-6C58-B20E23C86EA1}"/>
                  </a:ext>
                </a:extLst>
              </p:cNvPr>
              <p:cNvSpPr txBox="1"/>
              <p:nvPr/>
            </p:nvSpPr>
            <p:spPr>
              <a:xfrm>
                <a:off x="2088876" y="1617211"/>
                <a:ext cx="3782624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C6D6D61-503E-8CF5-6C58-B20E23C8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76" y="1617211"/>
                <a:ext cx="3782624" cy="731226"/>
              </a:xfrm>
              <a:prstGeom prst="rect">
                <a:avLst/>
              </a:prstGeom>
              <a:blipFill>
                <a:blip r:embed="rId91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84F624E-D5EE-A64B-E55D-CEC4ABAD1BAE}"/>
                  </a:ext>
                </a:extLst>
              </p:cNvPr>
              <p:cNvSpPr txBox="1"/>
              <p:nvPr/>
            </p:nvSpPr>
            <p:spPr>
              <a:xfrm>
                <a:off x="2673318" y="1758770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84F624E-D5EE-A64B-E55D-CEC4ABAD1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8770"/>
                <a:ext cx="488497" cy="418063"/>
              </a:xfrm>
              <a:prstGeom prst="rect">
                <a:avLst/>
              </a:prstGeom>
              <a:blipFill>
                <a:blip r:embed="rId9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01451C5-76EA-AB05-2226-F785F68AFABE}"/>
                  </a:ext>
                </a:extLst>
              </p:cNvPr>
              <p:cNvSpPr txBox="1"/>
              <p:nvPr/>
            </p:nvSpPr>
            <p:spPr>
              <a:xfrm>
                <a:off x="3204629" y="1758770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01451C5-76EA-AB05-2226-F785F68A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29" y="1758770"/>
                <a:ext cx="488497" cy="418384"/>
              </a:xfrm>
              <a:prstGeom prst="rect">
                <a:avLst/>
              </a:prstGeom>
              <a:blipFill>
                <a:blip r:embed="rId9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DD3987C-5C16-821F-CEE4-F0040BB54A6E}"/>
                  </a:ext>
                </a:extLst>
              </p:cNvPr>
              <p:cNvSpPr txBox="1"/>
              <p:nvPr/>
            </p:nvSpPr>
            <p:spPr>
              <a:xfrm>
                <a:off x="3735940" y="1758770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DD3987C-5C16-821F-CEE4-F0040BB54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40" y="1758770"/>
                <a:ext cx="488497" cy="418384"/>
              </a:xfrm>
              <a:prstGeom prst="rect">
                <a:avLst/>
              </a:prstGeom>
              <a:blipFill>
                <a:blip r:embed="rId9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13744A-A59C-FB6B-E36C-4F1A85E0A2CC}"/>
                  </a:ext>
                </a:extLst>
              </p:cNvPr>
              <p:cNvSpPr txBox="1"/>
              <p:nvPr/>
            </p:nvSpPr>
            <p:spPr>
              <a:xfrm>
                <a:off x="4267251" y="1758770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13744A-A59C-FB6B-E36C-4F1A85E0A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51" y="1758770"/>
                <a:ext cx="488497" cy="417743"/>
              </a:xfrm>
              <a:prstGeom prst="rect">
                <a:avLst/>
              </a:prstGeom>
              <a:blipFill>
                <a:blip r:embed="rId9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35811F3-7FA6-DF24-489C-AE2368386B7C}"/>
                  </a:ext>
                </a:extLst>
              </p:cNvPr>
              <p:cNvSpPr txBox="1"/>
              <p:nvPr/>
            </p:nvSpPr>
            <p:spPr>
              <a:xfrm>
                <a:off x="4798561" y="1758770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35811F3-7FA6-DF24-489C-AE2368386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1758770"/>
                <a:ext cx="488497" cy="420564"/>
              </a:xfrm>
              <a:prstGeom prst="rect">
                <a:avLst/>
              </a:prstGeom>
              <a:blipFill>
                <a:blip r:embed="rId96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A27853C-142A-9045-FADA-FCB8D6898B3E}"/>
                  </a:ext>
                </a:extLst>
              </p:cNvPr>
              <p:cNvSpPr txBox="1"/>
              <p:nvPr/>
            </p:nvSpPr>
            <p:spPr>
              <a:xfrm>
                <a:off x="5576635" y="1765470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A27853C-142A-9045-FADA-FCB8D689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35" y="1765470"/>
                <a:ext cx="495266" cy="400110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24EA3964-12AA-D925-6D00-F4AF968B607C}"/>
              </a:ext>
            </a:extLst>
          </p:cNvPr>
          <p:cNvSpPr txBox="1"/>
          <p:nvPr/>
        </p:nvSpPr>
        <p:spPr>
          <a:xfrm>
            <a:off x="3158126" y="2146143"/>
            <a:ext cx="220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Attention weight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977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1" grpId="0"/>
      <p:bldP spid="112" grpId="0"/>
      <p:bldP spid="113" grpId="0"/>
      <p:bldP spid="134" grpId="0"/>
      <p:bldP spid="135" grpId="0"/>
      <p:bldP spid="136" grpId="0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637E-2A65-C8AE-769F-0348C00D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3BFE4A-9F1C-DFB8-A652-C0E350EE1377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3BFE4A-9F1C-DFB8-A652-C0E350EE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B26598D-687E-0B93-7BD5-B60A97FB70FA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2F6BE4-9BF2-A37F-3797-27F5D0C92FFF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E18C6A-8533-069A-5AF4-AD8910BF3304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E8BDC5-E7CD-89C1-05E8-19FB9C68588B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7FF177-62CD-C93D-EE11-D300F09BA48E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F5C1F-AA0C-D6D4-3FB5-F3D4D4546120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A354C5-FB8B-B6AC-C473-05F5EA74155D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EB667-23C6-FEC8-8578-C05F3122CE84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BCF66-C219-FCCE-303E-BEBED1DC702B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711952-012C-0255-9544-45DAD371798A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7A0428-7C29-555D-78E3-4715CEC14A31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DDFC3E-A72D-6757-FAFE-BB441678EA4B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CA05B0-CEA4-17F6-B284-455CD5CF46E7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42AEC3E-974A-A005-892B-E5B1F8D46FE4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84FA4F-1D0A-D219-1D41-6406B1CB354E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2F65C0-08DF-6035-67BD-C2BA8D55BC7A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FF2EF6-6C9F-68AD-D816-9F34F7458867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0797C76-60E0-E581-EB70-3EAC6849C202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158874-0777-54D7-F20C-AE83333832B3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C5C18A-E7E4-B249-1F21-05571816A74C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3E7B0-040C-9259-3EA3-A379D620C22A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FE6316-889B-EC93-5FC7-C11BE79CAC32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E89B5C2-F370-B4FE-2C4C-E831F1249857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B4322-23DB-9F42-FAA0-8E45ECBC39BD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19354A-5D99-68B8-0E45-656D0806BEE4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467662-24E9-2458-B575-3C1380E72C02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4BFB04-99CE-03D9-B7CD-CF1048A4ACD6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334494-DAB9-CC57-DC67-8263B7CE0A00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AD7970-B241-C1DF-DE49-023D0A3896DA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72E088-5454-A0F9-7D66-EF828AD7A0E9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8E4BE2-8E16-0E3C-305A-48168F985268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CF1FD76-B11C-A767-08DF-09D662AEE34D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DD98F4-E6C2-B0ED-3FED-4B1A62B7A7D0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DD98F4-E6C2-B0ED-3FED-4B1A62B7A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3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573EB9-63DD-948A-3D4A-3646B762B8A0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5046CA-7F66-60AF-A25C-2D446D552F6E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162951-ADAE-FD8E-96AD-8F73E5A5BA59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FD2A3E9-E1F2-562C-051D-2950FCDAB175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D6163E-EE83-F366-BBD4-D33A4B655331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2D5F19-3EA9-F970-561C-04CD95E53277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696FBB-FE44-E0F8-ACBF-0C296159AEF5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696FBB-FE44-E0F8-ACBF-0C296159A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6E9D308-1C7B-ACE0-E98F-A4D9FEB1E6D6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6E9D308-1C7B-ACE0-E98F-A4D9FEB1E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F5EA7A5-E83A-B370-044F-82C53D863E5A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F5EA7A5-E83A-B370-044F-82C53D863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09423C-2FA0-61FE-42B5-4546A034F963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09423C-2FA0-61FE-42B5-4546A034F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7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AD31D303-8585-1023-2FE8-CE849A335288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200F2F-306B-3B55-7427-57D77CD0277F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200F2F-306B-3B55-7427-57D77CD02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D0B2F4A-395B-3FD4-8ACB-9005E52F8908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6B7889B-39C8-CA96-E0ED-3B74CEE1BA44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DDFD39-D723-A05C-77C6-EF4044348114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DDFD39-D723-A05C-77C6-EF4044348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E4F1253-A783-07A9-B933-B87E7B34B7FD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9B48D47-2176-9AED-0477-32BDA30252AD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C16520D-3318-1D6C-0BB6-D901BD2FBEEC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C16520D-3318-1D6C-0BB6-D901BD2FB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4D1D19A-D975-3D9B-D3B7-A59010AEE8C6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9CDB789-60D1-C686-21B2-476ABED9D561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D7D49D8-5E36-6574-32C0-B65B70436399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D7D49D8-5E36-6574-32C0-B65B70436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03290EB-07E5-9DA8-3EA6-8033DD5F91C3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0C93504-06DD-135E-D77D-655720BFD21B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0390AC8-1715-1B17-10A4-5FA0D1FE550C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0390AC8-1715-1B17-10A4-5FA0D1FE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2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6074C6B-E843-2469-3D0D-1B345492F85E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6074C6B-E843-2469-3D0D-1B345492F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3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58AF26-354A-CE32-F0F5-D2EF12C5024C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EB69DC2-9BE3-07EB-A856-63C5D8B84E9B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E3F5238-3174-85FB-8FDA-A02B3C8C1366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E3F5238-3174-85FB-8FDA-A02B3C8C1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431600C-2ECF-B218-DF88-8F8084EB4EA0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B7592AC-A9FC-4B68-3953-67DD0591801F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3E0F34C-8EBF-96D5-29EF-2B59F81C2402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3E0F34C-8EBF-96D5-29EF-2B59F81C2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78984E1-1B65-8CDB-C7A4-885248F456ED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9096F1B-6EA6-515F-D6A9-D8CA8E541FA1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6066790-BDB1-C26D-AF2E-98942D810A92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6066790-BDB1-C26D-AF2E-98942D810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B4D4BAD-932F-36BF-2DA5-947FAD1B9A01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041B90B-0D57-1AE5-6793-6B2575176B55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5A56623-CB9B-D0B5-5CC5-91971381F35F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5A56623-CB9B-D0B5-5CC5-91971381F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F9882B4-81FF-B239-0D56-99D3A3499C53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CCF5710-02C1-CAF3-EE57-72B517BCBE65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2EED22B-07ED-DBC8-AAE3-2F5CA20B9194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2EED22B-07ED-DBC8-AAE3-2F5CA20B9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28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3FED9FC-E351-8B1F-B0E3-0659E59172C2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A5DC004-B7DC-AE3D-11AD-EE675C4D1003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BBAEA44-53A9-B280-0269-5CC557BDDF57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B007D1-5B89-86F2-49C2-01691C704B5C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B007D1-5B89-86F2-49C2-01691C704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29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DC6048F-5267-51ED-086A-76ED1FE64C23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73AE0B-7200-4A81-4088-32932EB6D890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DFDF944-69D9-BAF6-97B0-9D67AEAE1879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9E0A3C-C34B-390B-F727-A2F137DEFCC5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01B6DF-2CD2-7210-5F84-6DEEC44D968B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2DEF2EF-726F-3405-4217-2BC43429231B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BE2854-224B-FC76-C664-AB1BACC72791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B94A27-0B07-E672-AA7E-88F2874BA898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D33845-C5DA-6C8E-9572-A5A8DC2CC170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D74497D-B180-215B-183A-7F63E4139546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BDBF1CA-79F3-8ED4-8E24-BC012C14EAB3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E971F47-9FA3-243E-41CD-BD82B2B5808D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E54210-0E80-59B3-F2A6-4640DD6CF550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4A106A3-45EF-4D63-4820-521EB6E84496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3E92B66-CCA1-1F03-7AAF-47A3F74AD3DE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8C80E7-03D1-0C1D-29D3-478B897D2FD7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EBCFD45-4ACA-1140-0590-90BFBE21B7D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462D8F6-AD2D-F666-79C2-7D43E213D27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135AD89-75BE-96A3-D884-81E54AE892C5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135AD89-75BE-96A3-D884-81E54AE8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55D97B5-7E24-C49D-9827-741D15879A63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55D97B5-7E24-C49D-9827-741D1587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FDFD852-481A-1085-BDBA-761799A50051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FDFD852-481A-1085-BDBA-761799A50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63EEEEE-3202-6AFF-DA0C-34469C8DDEAE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63EEEEE-3202-6AFF-DA0C-34469C8DD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831B25-F545-D510-3C7D-545C426D2A2A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831B25-F545-D510-3C7D-545C426D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6987DF7-3634-D400-3C67-0A0D46E9115F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6987DF7-3634-D400-3C67-0A0D46E91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49AB856-C947-5154-F17F-9EBD67C7C134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49AB856-C947-5154-F17F-9EBD67C7C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E77E09-AD39-BF48-575F-1C6A653E874F}"/>
                  </a:ext>
                </a:extLst>
              </p:cNvPr>
              <p:cNvSpPr txBox="1"/>
              <p:nvPr/>
            </p:nvSpPr>
            <p:spPr>
              <a:xfrm>
                <a:off x="2088876" y="1617211"/>
                <a:ext cx="3782624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E77E09-AD39-BF48-575F-1C6A653E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76" y="1617211"/>
                <a:ext cx="3782624" cy="731226"/>
              </a:xfrm>
              <a:prstGeom prst="rect">
                <a:avLst/>
              </a:prstGeom>
              <a:blipFill>
                <a:blip r:embed="rId8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9498EE2-532F-1379-278A-ECF613FB06B0}"/>
                  </a:ext>
                </a:extLst>
              </p:cNvPr>
              <p:cNvSpPr txBox="1"/>
              <p:nvPr/>
            </p:nvSpPr>
            <p:spPr>
              <a:xfrm>
                <a:off x="2673318" y="1758770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9498EE2-532F-1379-278A-ECF613FB0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8770"/>
                <a:ext cx="488497" cy="418063"/>
              </a:xfrm>
              <a:prstGeom prst="rect">
                <a:avLst/>
              </a:prstGeom>
              <a:blipFill>
                <a:blip r:embed="rId8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34879E-3C1D-EA26-5311-5FB94A3F6206}"/>
                  </a:ext>
                </a:extLst>
              </p:cNvPr>
              <p:cNvSpPr txBox="1"/>
              <p:nvPr/>
            </p:nvSpPr>
            <p:spPr>
              <a:xfrm>
                <a:off x="3204629" y="1758770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34879E-3C1D-EA26-5311-5FB94A3F6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29" y="1758770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565E8B0-8F25-F54D-6DA2-F43FEC13583E}"/>
                  </a:ext>
                </a:extLst>
              </p:cNvPr>
              <p:cNvSpPr txBox="1"/>
              <p:nvPr/>
            </p:nvSpPr>
            <p:spPr>
              <a:xfrm>
                <a:off x="3735940" y="1758770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565E8B0-8F25-F54D-6DA2-F43FEC13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40" y="1758770"/>
                <a:ext cx="488497" cy="418384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4F55571-8C9B-7EF8-71EA-51BC068ACA0B}"/>
                  </a:ext>
                </a:extLst>
              </p:cNvPr>
              <p:cNvSpPr txBox="1"/>
              <p:nvPr/>
            </p:nvSpPr>
            <p:spPr>
              <a:xfrm>
                <a:off x="4267251" y="1758770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4F55571-8C9B-7EF8-71EA-51BC068A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51" y="1758770"/>
                <a:ext cx="488497" cy="417743"/>
              </a:xfrm>
              <a:prstGeom prst="rect">
                <a:avLst/>
              </a:prstGeom>
              <a:blipFill>
                <a:blip r:embed="rId8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A301667-8581-6EB5-991E-CC5553F60442}"/>
                  </a:ext>
                </a:extLst>
              </p:cNvPr>
              <p:cNvSpPr txBox="1"/>
              <p:nvPr/>
            </p:nvSpPr>
            <p:spPr>
              <a:xfrm>
                <a:off x="4798561" y="1758770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A301667-8581-6EB5-991E-CC5553F60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1758770"/>
                <a:ext cx="488497" cy="420564"/>
              </a:xfrm>
              <a:prstGeom prst="rect">
                <a:avLst/>
              </a:prstGeom>
              <a:blipFill>
                <a:blip r:embed="rId8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6018160A-25E3-36B8-7663-D7D6CE0B6B7C}"/>
              </a:ext>
            </a:extLst>
          </p:cNvPr>
          <p:cNvSpPr txBox="1"/>
          <p:nvPr/>
        </p:nvSpPr>
        <p:spPr>
          <a:xfrm>
            <a:off x="3158126" y="2146143"/>
            <a:ext cx="220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Attention weight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19418C0-932F-6F77-2DDC-B10A1AA7C1BF}"/>
                  </a:ext>
                </a:extLst>
              </p:cNvPr>
              <p:cNvSpPr txBox="1"/>
              <p:nvPr/>
            </p:nvSpPr>
            <p:spPr>
              <a:xfrm>
                <a:off x="5433634" y="1157200"/>
                <a:ext cx="1209276" cy="194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.   </m:t>
                                  </m:r>
                                </m:e>
                                <m:e/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</m:t>
                                  </m:r>
                                </m:e>
                                <m:e/>
                                <m:e/>
                              </m:eqAr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19418C0-932F-6F77-2DDC-B10A1AA7C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634" y="1157200"/>
                <a:ext cx="1209276" cy="1943481"/>
              </a:xfrm>
              <a:prstGeom prst="rect">
                <a:avLst/>
              </a:prstGeom>
              <a:blipFill>
                <a:blip r:embed="rId88"/>
                <a:stretch>
                  <a:fillRect t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4A0B40-E517-5968-C4CD-A7BF7BEEB1C9}"/>
              </a:ext>
            </a:extLst>
          </p:cNvPr>
          <p:cNvGrpSpPr/>
          <p:nvPr/>
        </p:nvGrpSpPr>
        <p:grpSpPr>
          <a:xfrm>
            <a:off x="5792109" y="1183868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A5B3868-07DD-8630-F95F-59C2B1CA353A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9BDC24E-4FB0-4C29-ACF5-2FF1F7F73C37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9BDC24E-4FB0-4C29-ACF5-2FF1F7F73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8192F1A-1B0A-4086-74FC-D293AC12760F}"/>
              </a:ext>
            </a:extLst>
          </p:cNvPr>
          <p:cNvGrpSpPr/>
          <p:nvPr/>
        </p:nvGrpSpPr>
        <p:grpSpPr>
          <a:xfrm>
            <a:off x="5792109" y="1548336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D9A78C5-263C-3535-4801-3C6C93AB3099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5669431-ACD7-03E6-9876-7F89E06C39A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5669431-ACD7-03E6-9876-7F89E06C3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2E8876D-6829-F401-57C7-EF08A4BE564C}"/>
              </a:ext>
            </a:extLst>
          </p:cNvPr>
          <p:cNvGrpSpPr/>
          <p:nvPr/>
        </p:nvGrpSpPr>
        <p:grpSpPr>
          <a:xfrm>
            <a:off x="5792109" y="1912804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84739A3-1875-5B8B-9A96-564133751F5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3731F6A-23D7-05A9-83CA-AAC4681A505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3731F6A-23D7-05A9-83CA-AAC4681A5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D896FD2-EC8A-4F0C-742E-BCE8E8B93511}"/>
              </a:ext>
            </a:extLst>
          </p:cNvPr>
          <p:cNvGrpSpPr/>
          <p:nvPr/>
        </p:nvGrpSpPr>
        <p:grpSpPr>
          <a:xfrm>
            <a:off x="5792109" y="2277272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C1AA0EE-5CC0-798B-18E8-7C84D3473EC1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B57CDF1-4E4D-930E-1CE7-16B76E2AB02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B57CDF1-4E4D-930E-1CE7-16B76E2AB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4B84C08-7EF5-ACF9-CD8C-48B2E203C8F4}"/>
              </a:ext>
            </a:extLst>
          </p:cNvPr>
          <p:cNvGrpSpPr/>
          <p:nvPr/>
        </p:nvGrpSpPr>
        <p:grpSpPr>
          <a:xfrm>
            <a:off x="5792109" y="2641740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A28302E-012A-8A74-7BA2-A1944A905EB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65025A7-606B-A9B0-DC4C-FC71D01B28C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65025A7-606B-A9B0-DC4C-FC71D01B2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3"/>
                  <a:stretch>
                    <a:fillRect l="-10000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0DD24DC7-E90B-D28E-DFA0-525F63DA63C0}"/>
              </a:ext>
            </a:extLst>
          </p:cNvPr>
          <p:cNvSpPr txBox="1"/>
          <p:nvPr/>
        </p:nvSpPr>
        <p:spPr>
          <a:xfrm>
            <a:off x="4935149" y="3004498"/>
            <a:ext cx="220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Value matrix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45E432C-76F5-9E00-3941-2121B70C2E84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45E432C-76F5-9E00-3941-2121B70C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48ECAA54-642B-3977-A53B-512797BF67D5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</p:spTree>
    <p:extLst>
      <p:ext uri="{BB962C8B-B14F-4D97-AF65-F5344CB8AC3E}">
        <p14:creationId xmlns:p14="http://schemas.microsoft.com/office/powerpoint/2010/main" val="200281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4D19-6E91-C7B0-C305-C1AE07BD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D6442D-2945-2E4E-0D96-64DB7D259B80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D6442D-2945-2E4E-0D96-64DB7D259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5295A73-2FFC-6415-8350-9FB10200685D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A2C29F-D57D-FA67-4660-3A324946A460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D247AB-3649-CB9D-7B63-9B0117F08247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F26A2F-10E0-AA84-8FD6-6428EBEE6F80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2ACB93-4B4C-364E-DD37-240BDEE447A3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939D32-965E-25B9-C8E6-E074FFF80C80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0DF4-4C9F-A4AC-59FE-43DA528B7F3F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8896B3-13A3-4D52-F91F-8EFA4831B180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0D93F2-A44E-4370-B2AC-AE216E16A8A5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2E5D76-0BC0-AE4B-ACBB-8857D27362AD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1B9C66-F46E-49B3-8435-9CC4C596E6DF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9B47BD-14C0-2EE0-7F6D-649DAAD8EF85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4372FF-8AB9-1EB8-C2FD-FC0A480BC74B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911624-F51F-8793-8266-CA83CBB9EAC0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530CD4-AF0A-C692-39F2-2F67F4D8F523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D58EFC-73D1-F47C-B1BC-CDA55F7A30C9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EC72E6-167A-6170-AA45-DD7BC4DC38BD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448AD41-9E74-2996-1AD2-6BF3BD0014DE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01468B-9C2C-E321-1B52-28CFBCB9B051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85001C0-210B-AB8E-2BE8-57876CE3E490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21A3F4-DE26-947F-FB4F-707A269201AD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0D2CF7-14A4-0152-9B5F-35E50C4D8FA0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588B0C-67FA-75ED-76BC-3253A1A46843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6713A-AD64-B0BF-05F6-C2546D507684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C2057C-9D3F-1B27-2283-5FEDFD9BA107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F23FD83-AA58-DB42-09B8-F516DB7061FE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97F789-DA79-879E-4E8E-84639C30B759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C34E2A-4B0B-7832-9413-8C35A08862C2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A88785-518A-BD7E-1E23-F8308BB6B3B0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49523-BCF6-4FD3-8849-D80916E9654F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36CB52-114E-F532-FC41-3E41475359C5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49ED4-D7BA-AB06-17D1-1C9FC9A61A79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440A83-F538-4D1A-E52C-1E02D778CCA6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440A83-F538-4D1A-E52C-1E02D778C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3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39A7C7-0346-9E5A-008C-7A7595D859FE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DCE43A-6863-8084-F8D2-1B5C739EE59C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5BD98A-82CD-0E8B-F026-D089C25092BE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AFF7BB-511A-2FC6-1C04-6A1528566D22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D14339-5AA8-22E1-19F2-1E1505AD24A4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DF60F8A-F037-1260-16AC-D045BC1C7622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AD2E925-4CD7-F1E5-399E-D3265EB9E12F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AD2E925-4CD7-F1E5-399E-D3265EB9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5D372C-1FCC-C12F-CEA7-680B3E345824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5D372C-1FCC-C12F-CEA7-680B3E345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074DC4-0277-AFDD-4D15-115F3307FB71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074DC4-0277-AFDD-4D15-115F3307F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B6EEFAD-6CEF-AAF7-A7BA-6816372E60BB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B6EEFAD-6CEF-AAF7-A7BA-6816372E6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7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D13-438A-C9BA-B4FA-373DB4EFC168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32D0F5-3B89-3EC6-FE6C-49980B82E4D8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32D0F5-3B89-3EC6-FE6C-49980B82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256D675-F325-906A-DA91-C77F13FB2580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A36750B-A565-6360-DCFC-16F6440D558E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D3C3F9-6D4A-6BF5-A501-3E8AD8B5C2F0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D3C3F9-6D4A-6BF5-A501-3E8AD8B5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A0919EC-8B77-AEB0-B7CC-BD64C63AFCAE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F3D1B35-804F-D352-E00F-4A630FFAF5D2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140379-1CA2-5FC8-2AA4-2BB12C119198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140379-1CA2-5FC8-2AA4-2BB12C11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D1134B-2A16-5935-B2D6-211A9C190E05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41E5F9B-B072-7BE3-E022-A94E7824DD50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5F4B465-DBB6-07D4-F1D0-98502B9DFC57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5F4B465-DBB6-07D4-F1D0-98502B9D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6542A5C-9165-9DCD-77FA-B25890128997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039D6D7-2813-4FB1-0389-C09F6DA325A8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E6B05-5EE2-0668-A3AB-4313AB2A212E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E6B05-5EE2-0668-A3AB-4313AB2A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2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0F98E67-1A89-F3CA-72D2-823A0A20F76F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0F98E67-1A89-F3CA-72D2-823A0A20F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3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92DDBAC-A8E0-D59C-943D-A20CF0D52A2E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E808C67-E633-8280-E7A4-ECA5D0B8A342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56D01A1-2EE3-6D86-FAEC-055C89EBB518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56D01A1-2EE3-6D86-FAEC-055C89EBB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19D6DBB-5D2A-E440-851B-C5DF37F8CC65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C9424D7-7FD9-725C-82DA-8C90D657A057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1671657-B103-081E-40AB-35DBA47189A5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1671657-B103-081E-40AB-35DBA4718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BB84FDF-2760-2CBB-3DBB-D4D8AABC2770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79FB4D9-AF2E-7A3D-9433-36D8BDB4D901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B2A7FF-9863-B198-C7B0-F2A260004661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B2A7FF-9863-B198-C7B0-F2A260004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6037C94-B3F3-C698-3BBB-3874988001BB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2BF109F-232A-4A8E-E78F-F800C1959AB9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F86742C-267E-CA68-76E4-CAD33F14D6DD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F86742C-267E-CA68-76E4-CAD33F14D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BC979E3-B8C5-8BC0-85B8-3C2A401B8528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3C92FC6-02C2-BC00-02B3-9C43C44633F7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88B2EC6-72C0-7287-F82F-942B271AEF63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88B2EC6-72C0-7287-F82F-942B271AE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28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307FE09-4E53-C6C1-D233-D5FEAAFB41BF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15F7B93-9965-907E-6C29-184C99F6ADA4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9064648-C26D-CE9F-E3FD-05E96813CBA0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9990BA9-AD41-7940-BDA0-F973F96A8C12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9990BA9-AD41-7940-BDA0-F973F96A8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29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E2C5F41-BEF3-1556-2224-9FE315027DD9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75EB37-9815-D94E-0D10-F8B5C181FF7F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854B11-7712-E280-EA2F-C2CD37ACE8D5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EC4E8E-373D-BF4C-D6ED-37025175961A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294F34-7A88-9030-E92C-8B4E1DE55BCB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777D433-A5E5-CDCF-7F39-0362260EEA7F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2AB851F-18CC-3B3C-764E-AAF3AD8BE316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59B0A8-E3F3-AB63-2198-752E0929C179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B2879AF-F522-B020-8E85-F8208FF023FF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B696A6-527C-0A7A-DA44-786C0791AAAA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0836A2-D13A-3D62-5C65-4B15063C7F8D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C3A9CE5-153F-24A9-80B1-2793D1BF75EC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9B2D43-6061-C783-B630-825C955946E2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68E435E-0CD8-2934-B320-814187B2FC90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C3848CB-8BCE-330E-8CDE-F32ABDD2542C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E0427-E9B4-3E44-4457-68DCBFFABD9D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EC6FE2-5524-49FC-36BB-3620836A5683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6297AA0-B244-B7AB-F5C8-666DBCDE38D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66F9BC-933E-4393-6687-DE3CB2A1CA82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66F9BC-933E-4393-6687-DE3CB2A1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497147-B9EF-8E62-E032-047C9845E201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497147-B9EF-8E62-E032-047C9845E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294089-69B9-EB66-9D0B-C2FE95757FFF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294089-69B9-EB66-9D0B-C2FE9575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611F31-1350-5444-3110-82BDBB5B6EE8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611F31-1350-5444-3110-82BDBB5B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9E4265-C937-3281-8C1F-61961262839B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9E4265-C937-3281-8C1F-61961262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C300E0-4DCD-C97F-D873-FFA99F304B56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C300E0-4DCD-C97F-D873-FFA99F30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3A8B8CC-6FF9-9E87-FF90-A296FACAF787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3A8B8CC-6FF9-9E87-FF90-A296FACAF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6388A-496F-CBDC-4A9C-2727979618AF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6388A-496F-CBDC-4A9C-27279796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D1F0487-52BC-CFCE-9158-9CCDFE70EC33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D1F0487-52BC-CFCE-9158-9CCDFE70E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1BDD97A-8687-7B81-AF75-82BA7BAB4968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1BDD97A-8687-7B81-AF75-82BA7BAB4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36A6316-75B5-CC17-9DB0-F762F4FB7306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36A6316-75B5-CC17-9DB0-F762F4FB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1CC0878-420B-A6C6-1AF9-4A2198C3F7B9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1CC0878-420B-A6C6-1AF9-4A2198C3F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9F8C974-C010-8879-1ADA-194FADEBDB58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0D4787B-67DF-8AC3-5ABC-DECB13BA563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17C8CB4-DA1D-AF4A-1E8C-51BB0F2C2A15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17C8CB4-DA1D-AF4A-1E8C-51BB0F2C2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802906-0F68-E3F2-B000-0A38B10DB315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CA6EC89-BEF6-B53A-E45C-19CA493F6410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C2809714-922A-D4F0-BFAC-D886D635CC6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C2809714-922A-D4F0-BFAC-D886D635C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18363F6-3595-F6BF-990E-FCA07F6CEF62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03C0B41-DC43-CDCD-58DE-AAF5D3DB612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60C7832-3DF0-6A36-1412-6E134A0D0B9B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60C7832-3DF0-6A36-1412-6E134A0D0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B7893B-F7AA-810F-6326-8D378163B65F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E7C274-3ED6-8C47-908F-6FF6D7F6927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105A271-781B-4DF4-3147-87A4CFA5A98D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105A271-781B-4DF4-3147-87A4CFA5A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F430CB-4984-5A62-3938-3BD59176C333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89EEE34-7B53-7F54-813A-379D29C3279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0D2065E-542A-87BD-7136-4F61F225033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0D2065E-542A-87BD-7136-4F61F2250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13AC19-FE35-FB62-ADDB-3173FB4B0C37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13AC19-FE35-FB62-ADDB-3173FB4B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F25096F-FDEF-2C7F-483E-44C60D0F3B5E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F25096F-FDEF-2C7F-483E-44C60D0F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18710F-E9CE-A438-3E31-5132CBA2D611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C18710F-E9CE-A438-3E31-5132CBA2D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91D0EF-1182-2DD4-B9F4-B0CBFC703ABD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91D0EF-1182-2DD4-B9F4-B0CBFC703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6E0AC80-BA59-EE70-750B-D33C0C81876F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6E0AC80-BA59-EE70-750B-D33C0C81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6736579-0B01-CE17-E081-E256024C357F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</p:spTree>
    <p:extLst>
      <p:ext uri="{BB962C8B-B14F-4D97-AF65-F5344CB8AC3E}">
        <p14:creationId xmlns:p14="http://schemas.microsoft.com/office/powerpoint/2010/main" val="2188726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19BD2-C44C-E8E5-EE05-5E1583C2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B0D8D1-1562-C207-1109-9603A2DA2F4D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B0D8D1-1562-C207-1109-9603A2DA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DBD1771-983A-AC51-9154-9516568CBE2A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CDBE0-907C-F0D0-B414-446293FCFFC7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553AB7B-D3A7-47E8-FB7B-F32417A6F740}"/>
              </a:ext>
            </a:extLst>
          </p:cNvPr>
          <p:cNvGrpSpPr/>
          <p:nvPr/>
        </p:nvGrpSpPr>
        <p:grpSpPr>
          <a:xfrm>
            <a:off x="8749374" y="4156852"/>
            <a:ext cx="1329166" cy="2567316"/>
            <a:chOff x="8749374" y="4156852"/>
            <a:chExt cx="1329166" cy="25673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7ECE03-4F85-A510-7880-7C10C41F5C90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436AB6-598E-A93F-4D37-D05C64ABE270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B5A49C-60C8-0EF2-53DA-55021EDF69E3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B5A49C-60C8-0EF2-53DA-55021EDF6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F971ED-1843-2258-8ACA-E8CE0DEB0436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84116D-A513-2FBD-74B2-92B59694AF65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CB21ACF-E383-78D4-B21D-C37837475DF7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A2E0FD5-F7A6-CE3E-A540-710202688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B45CEBB-A4F2-0694-E47C-01F4D6D5AE5F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B45CEBB-A4F2-0694-E47C-01F4D6D5A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5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6D3160E-FAFE-1632-B5ED-E0B57A8A108C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42FA57E-1C04-4307-67BC-AA3FE0054593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767F08-B08F-38BB-B33B-CE489D10C5D6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767F08-B08F-38BB-B33B-CE489D10C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41C2B310-8350-42D6-EDE3-6F712BFC2DC8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41C2B310-8350-42D6-EDE3-6F712BFC2D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4527A82-5FCB-301E-9BFD-A2C7E1553D37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206C38F-7862-E02E-BF88-0760CC26A9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57F74E-840E-F6B9-933D-9802A7C72282}"/>
              </a:ext>
            </a:extLst>
          </p:cNvPr>
          <p:cNvGrpSpPr/>
          <p:nvPr/>
        </p:nvGrpSpPr>
        <p:grpSpPr>
          <a:xfrm>
            <a:off x="5862192" y="4156852"/>
            <a:ext cx="1244840" cy="2543986"/>
            <a:chOff x="5862192" y="4156852"/>
            <a:chExt cx="1244840" cy="2543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50660D-652A-7141-EF56-45254A4ED45A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F0EC1A-3762-3046-5223-B0C80E0409B9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E2E57F-7CEE-3349-76A2-A1B055C3CA58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E2E57F-7CEE-3349-76A2-A1B055C3C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E445AE-F24F-B983-D95A-CBAA3EDFF5EA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0819D8-D500-6A8A-EEC0-D32DF0ACCF4C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49FD231-71F5-E5C9-5C25-2EE6EDEECBF2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7A1943E-0FD6-5EFB-89E8-B094353784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4C0EB6-BBBB-7BD6-C57D-019DB2CB1BB4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4C0EB6-BBBB-7BD6-C57D-019DB2CB1B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0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3AB0E4A-D956-CAA7-95D2-F545212177C0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CC61618-2CE1-E1D4-4D10-F4ACD0A0131B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50B96F9-5C30-B908-F52F-B10715160631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50B96F9-5C30-B908-F52F-B10715160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A3460D7-C5BF-84D9-09BF-D4091C4985D9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A3460D7-C5BF-84D9-09BF-D4091C4985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8C0A7C8-86A2-3EAE-C3B8-4CF8D7C167AD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D48A89A-14CD-3E23-5841-52C4DA535D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3110239-4667-E4A7-4954-36D66BF775C9}"/>
              </a:ext>
            </a:extLst>
          </p:cNvPr>
          <p:cNvGrpSpPr/>
          <p:nvPr/>
        </p:nvGrpSpPr>
        <p:grpSpPr>
          <a:xfrm>
            <a:off x="4285562" y="4156852"/>
            <a:ext cx="1348879" cy="2543986"/>
            <a:chOff x="4285562" y="4156852"/>
            <a:chExt cx="1348879" cy="2543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F46586-EA33-CFD1-9A25-DC28F0DB39BA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53710F-3282-BF69-A2A1-271BE0C368E3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ADEAD95-F62B-4423-7795-AC2C9148B095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ADEAD95-F62B-4423-7795-AC2C9148B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221B35-2075-767F-5B62-2CDEA581D8EC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45CD3C-100B-C0F0-F6DD-5B0809211212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215D6E8-9897-1D75-D4B8-2D2D37251D65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97F8C5-7C28-08DD-C64E-3B641D113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E1C7DBC-3683-E0A8-6A37-200F67EBC91C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E1C7DBC-3683-E0A8-6A37-200F67EBC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5"/>
                  <a:stretch>
                    <a:fillRect l="-38710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3591F6C-FBB3-27D0-460B-11B87164E1AD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239F174-255A-5ACC-E26D-28AA84016562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9E213A6-59E9-D2E1-A798-FDD22FCBA2AE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9E213A6-59E9-D2E1-A798-FDD22FCBA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316E69C-8D5C-6C4F-9188-74C4C4638C33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316E69C-8D5C-6C4F-9188-74C4C4638C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08BD40B-E362-6072-5407-E461DC5E1766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1D57A03-30AE-DBC9-93D3-E07020C3C0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3457CBD-D0AE-57CB-4FFD-64E42D0D8808}"/>
              </a:ext>
            </a:extLst>
          </p:cNvPr>
          <p:cNvGrpSpPr/>
          <p:nvPr/>
        </p:nvGrpSpPr>
        <p:grpSpPr>
          <a:xfrm>
            <a:off x="3235897" y="4156852"/>
            <a:ext cx="908145" cy="2543986"/>
            <a:chOff x="3235897" y="4156852"/>
            <a:chExt cx="908145" cy="25439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84427D-B882-B121-EE4E-48C7AE87B019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860F57-EC60-ADC8-914E-E50F72658951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19347D0-C8DE-1787-6B9D-EE5CD13D4FF9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19347D0-C8DE-1787-6B9D-EE5CD13D4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37931" r="-10345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0686D3-0751-4648-8F72-5540BA6A02F3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4A10F7-5879-54A1-0283-6AF7BBCA1B87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556DC96-5F8F-60A0-8581-73838873F28C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A4C331E-8E96-50F5-E540-1D7EA3A632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044CFE9-5F2D-11E4-6F6D-2A6E4B5C2DF8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044CFE9-5F2D-11E4-6F6D-2A6E4B5C2D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20"/>
                  <a:stretch>
                    <a:fillRect l="-40625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E6B9E5B-3A3D-7CA9-25C8-9E236F3991E0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21AC37-5504-CFF8-ED3F-E6A000B3E78A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B482E01-90AA-FDA6-EEDD-BD8D5EAD6075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B482E01-90AA-FDA6-EEDD-BD8D5EAD6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842E391-3A7C-4629-D05A-405ADEEB2682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842E391-3A7C-4629-D05A-405ADEEB26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2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930DFCC-A782-7F61-8126-798E182A5E2C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311DF35-B638-ABD5-FBB1-2F23A94333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A8E5E3C-2307-63A0-19A0-8E4FCAA94657}"/>
              </a:ext>
            </a:extLst>
          </p:cNvPr>
          <p:cNvGrpSpPr/>
          <p:nvPr/>
        </p:nvGrpSpPr>
        <p:grpSpPr>
          <a:xfrm>
            <a:off x="7183775" y="4152975"/>
            <a:ext cx="1405086" cy="2547863"/>
            <a:chOff x="7183775" y="4152975"/>
            <a:chExt cx="1405086" cy="2547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49B5AE-5883-8F6A-F8D7-23839F69D3CD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157B88-C3F6-E87A-6FCA-7593B7C46286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D14FF33-E63C-2F6F-6829-A8FD24A6B154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D14FF33-E63C-2F6F-6829-A8FD24A6B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23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3BDFD2-EC98-F5C8-1F0D-BEFAF23CC482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A4042F-4681-C790-33C4-30212BCCC853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90269DA-10B1-BCC3-D5B0-6D909872F20B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F9852F-9D75-C1CA-F21F-D5F20E5670EE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F9852F-9D75-C1CA-F21F-D5F20E5670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25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22D59A-6B35-549C-302A-2F1D7E32523B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02B879-2B6B-0F68-7B74-472B93DBF744}"/>
                </a:ext>
              </a:extLst>
            </p:cNvPr>
            <p:cNvCxnSpPr>
              <a:cxnSpLocks/>
              <a:stCxn id="18" idx="0"/>
              <a:endCxn id="47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C8D320-3947-2378-3B2A-509A15BF0278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BDCDB84-4F00-3B1C-3EDD-61156F26A3C7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BDCDB84-4F00-3B1C-3EDD-61156F26A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2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C560C27-AABB-E61E-D93F-B2A9267D8015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C560C27-AABB-E61E-D93F-B2A9267D80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2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94BE6B7-CC41-6597-DAD2-E1791D66933E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63C2F27-C050-7E66-F682-B254340291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3297297-2796-C17E-AEC6-B45BB98D0D5E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3297297-2796-C17E-AEC6-B45BB98D0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28"/>
                  <a:stretch>
                    <a:fillRect l="-36364" r="-909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AE05471-891B-2AF9-0D53-FC1D06FC4B70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BB30C60-5A9F-7EC4-CBCA-4AD36126FE86}"/>
                </a:ext>
              </a:extLst>
            </p:cNvPr>
            <p:cNvCxnSpPr>
              <a:cxnSpLocks/>
              <a:stCxn id="118" idx="0"/>
              <a:endCxn id="121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AC94B1F-2E2A-8106-449C-39D9CFFC2BDD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59A3BEA7-D66E-86DE-1017-BED37998ACCB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59A3BEA7-D66E-86DE-1017-BED37998A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29"/>
                  <a:stretch>
                    <a:fillRect l="-16667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AE80DC-810C-3C4A-3948-22CB89F70581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A64BC17-E3BD-48D9-0913-4950DE324292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EC61106-913D-0B92-A6A8-7597419727EE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3470CD8-2384-943A-D10B-CCB75CFDAF2F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D9BCF9-D90C-0E9A-F114-95C054AE039B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8207DFB-BF45-3DA8-AD97-41CCC2AEAA9F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D9FD7C-D026-915C-8E14-02EC1EA16A1D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3A83840-8CEB-003E-6FDB-1C909183DB32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4B3C743-56AE-C7B1-E8D6-65C85970961E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249AFE-85A8-46C7-DFED-03E163970500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27A88-0BEB-9C20-F220-88CF6EE7211E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76FA8C7-B972-3958-0BC9-DE6584BB25A9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4ED903-2C37-DA1E-8B13-05AECCEB22D3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51BEB35-9F19-A28F-E58F-629EE1EACD60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9673032-0E59-1345-12A8-0FFA8335C459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B8EB27-9D01-9C6B-1160-AB621021ECD2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F1E7607-D5D6-5119-A04E-F13D70B355E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BE0DAE6-67E5-FDC7-19FD-98E08049F6F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5EB786-E027-706C-46B3-012362DAAC55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5EB786-E027-706C-46B3-012362DA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2B78364-B222-24AC-CD5A-C6C975BF477C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2B78364-B222-24AC-CD5A-C6C975BF4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56BB4E7-FFF8-5BBB-964D-A9754A0EF521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56BB4E7-FFF8-5BBB-964D-A9754A0E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B526D8-3E35-70C2-6FE0-6AC3CD1E00CC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B526D8-3E35-70C2-6FE0-6AC3CD1E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AB8C48-D210-6B5F-A272-9D7F9391CBD5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6AB8C48-D210-6B5F-A272-9D7F9391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59B5AA6-655D-4457-4D66-2DC9BA1E3AD0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59B5AA6-655D-4457-4D66-2DC9BA1E3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1A12ED2-4B1F-2D19-089C-5066CBC7CBD5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1A12ED2-4B1F-2D19-089C-5066CBC7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1790CB8-3018-AD55-651E-18FA40A1BD82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1790CB8-3018-AD55-651E-18FA40A1B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E71C65F-9BE2-5C7B-4182-AD295BB4CCE6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E71C65F-9BE2-5C7B-4182-AD295BB4C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57DC3B3-CE78-16FA-B8D6-9B15EC1BEF8E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57DC3B3-CE78-16FA-B8D6-9B15EC1BE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AC99C24-5931-7226-47E8-99AEA75165D8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AC99C24-5931-7226-47E8-99AEA751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D232247-9F7F-38A7-405F-6F9D152B1EEB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D232247-9F7F-38A7-405F-6F9D152B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860D1FB-B920-17C2-53B3-D5A33D8E4F29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38768EF-A9B5-D1BE-A7F1-F1BF9758A1D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51F114E-9936-F60E-CE91-08EEB5E66CB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51F114E-9936-F60E-CE91-08EEB5E66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14DC3DE-6CEF-95C7-E055-B489101F461C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E8DDC1A-476E-D3F9-B338-C166E2D5A8C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4420361-F8A5-5630-0BFD-927FB2F2152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4420361-F8A5-5630-0BFD-927FB2F21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2F95A8E-AD82-1206-C1CE-E2F7E5C1B38A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83A307D-3552-B9D7-D07E-AC7C77B0959E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0F92D07-9C91-E079-476B-F2A4801296D8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0F92D07-9C91-E079-476B-F2A480129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D389A7-7E7C-E7F3-C50B-C8FBD45D652C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914F564-24F1-7FE4-F525-7DE7550E634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73974A8-5B31-1644-424E-7C2081B65BBA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73974A8-5B31-1644-424E-7C2081B65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C610C21-8539-46DE-A29E-BBBB882391E1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035A7F7-224F-12E1-A52E-057BF8736AD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5F9915A-493A-2433-840A-B697490EFB6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5F9915A-493A-2433-840A-B697490EF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5EC840F-6770-E7CA-23CD-CEF806A15098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5EC840F-6770-E7CA-23CD-CEF806A15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1946C08-B056-C648-A1FD-F043AFD94F01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1946C08-B056-C648-A1FD-F043AFD94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5F6278F-0457-EBB6-EC1A-73DA5AC3871F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5F6278F-0457-EBB6-EC1A-73DA5AC38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F69774C-BAB3-4D72-9BBA-32312BD343CB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F69774C-BAB3-4D72-9BBA-32312BD34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FA7435E-4A15-E7ED-02DF-C4864EF9F950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FA7435E-4A15-E7ED-02DF-C4864EF9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792DE205-DB0B-83A8-84FD-E10DA8F1EE64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</p:spTree>
    <p:extLst>
      <p:ext uri="{BB962C8B-B14F-4D97-AF65-F5344CB8AC3E}">
        <p14:creationId xmlns:p14="http://schemas.microsoft.com/office/powerpoint/2010/main" val="4439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7EC6-4ABF-074C-54AC-90D31AFA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3BAE9-83D3-BD05-F922-33FFAAFA09FD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3BAE9-83D3-BD05-F922-33FFAAFA0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A650BFA-E1C3-C2A1-48F1-0E96A1BF8455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A79A5-A9E7-DF50-4D90-87BAEA7C0FD6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FBAB9CE-0AA3-5AFA-CB0D-C3DE8B5FB732}"/>
              </a:ext>
            </a:extLst>
          </p:cNvPr>
          <p:cNvGrpSpPr/>
          <p:nvPr/>
        </p:nvGrpSpPr>
        <p:grpSpPr>
          <a:xfrm>
            <a:off x="2773134" y="4156852"/>
            <a:ext cx="1329166" cy="2567316"/>
            <a:chOff x="8749374" y="4156852"/>
            <a:chExt cx="1329166" cy="25673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06E154-D8E6-EA6C-BBA2-BFD5BADE04FB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750902-749E-7C14-DB0D-6E979DA07956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855847-B731-A240-6328-7F73685B78D9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855847-B731-A240-6328-7F73685B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2A0846-5F43-57EC-29E5-094B2A78C2E9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53F159-C3F2-AA14-AC84-2C051254E7CE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3D65975-6E19-DB22-8BAE-4980EA6BC04D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0B0A5BE-2A67-3D65-7D77-363E643377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D82C314-66C9-74F2-F414-450FC3B05605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D82C314-66C9-74F2-F414-450FC3B056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5240737-BFB0-B664-8389-A0D679A856C5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1B2FE2-F292-1F93-84F2-51B3002B8000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724D8BD-A39C-EBEB-42C3-E2D2608C2727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724D8BD-A39C-EBEB-42C3-E2D2608C2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D37FC97-17F8-B4FA-3433-4F2B511180F8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D37FC97-17F8-B4FA-3433-4F2B51118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16F6958-9760-EAD4-A43A-65AEBF1BC4F5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555712A-31F5-5CEF-64FF-218BF7A58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5011556-DF46-FB01-03C0-4F0B50F7CFF8}"/>
              </a:ext>
            </a:extLst>
          </p:cNvPr>
          <p:cNvGrpSpPr/>
          <p:nvPr/>
        </p:nvGrpSpPr>
        <p:grpSpPr>
          <a:xfrm>
            <a:off x="4347541" y="4156852"/>
            <a:ext cx="1244840" cy="2543986"/>
            <a:chOff x="5862192" y="4156852"/>
            <a:chExt cx="1244840" cy="2543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FC34D3-27A1-69E6-9923-8B10FEF3ADDB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B53A34-4229-F0D6-0C8A-BED841ABDCD8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A599B00-71B7-8737-5709-A1E234F33CBF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A599B00-71B7-8737-5709-A1E234F33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24C2FE-FC48-E5C4-5745-EBDDEB34F590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6D3B4C-94C5-4930-AE3C-CDF04A5867E7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A4FE0A4-0533-2207-FDD2-EFFF3A93BF8F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33F9636-B14E-22B4-BC7C-BDEAA01FE1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8823C02-E82F-8B91-9D28-F07B79967171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8823C02-E82F-8B91-9D28-F07B79967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0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4CC32C-A1FD-E225-9C6C-9BD436635CC2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E78A2CF-2164-8481-98B8-30ED5DBAB013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FB72EE9-E6B8-BB11-5606-9DDD22020DBD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FB72EE9-E6B8-BB11-5606-9DDD22020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53C144B-ED69-003A-E0E7-D9C98F3625C6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53C144B-ED69-003A-E0E7-D9C98F3625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452ABDC-106C-10A2-EE89-94606BE5E51F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FB4E215-5238-4356-BC94-A334B74108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96DD969-FC75-BBCB-6F74-428ED7BCE209}"/>
              </a:ext>
            </a:extLst>
          </p:cNvPr>
          <p:cNvGrpSpPr/>
          <p:nvPr/>
        </p:nvGrpSpPr>
        <p:grpSpPr>
          <a:xfrm>
            <a:off x="8641333" y="4156852"/>
            <a:ext cx="1348879" cy="2543986"/>
            <a:chOff x="4285562" y="4156852"/>
            <a:chExt cx="1348879" cy="2543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A42E64-C4A6-20C4-4ADA-5C7E0E8DA964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657408-81C7-E5CA-8D1D-A1F0902A6B93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547361-D461-D1AB-6A90-45B72F84D6D2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547361-D461-D1AB-6A90-45B72F84D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D0F69E-74AB-2F55-A428-C520E748FACF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5C0B4A-F96B-B3AD-E549-2729653F4438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C475158A-AFAE-B78C-8BD5-002E8508149E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8D72A17-5687-BB83-942F-86A57E6C1A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FCEAB01-36A5-5597-2B01-9A0F11B34A91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FCEAB01-36A5-5597-2B01-9A0F11B34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B766908-FCE6-F04E-B571-5279E6B7A6D5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690B09-6FB1-2D45-0E73-27834189A747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0A1F3F9-3160-E9C3-99E2-F89DDFA28F37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0A1F3F9-3160-E9C3-99E2-F89DDFA28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72E2A05-7075-8AED-2C67-DBEFA0F25BEC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72E2A05-7075-8AED-2C67-DBEFA0F25B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75BDF7F-7E01-9B1B-79AB-020958987610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D1C60E7-793B-0B43-58A3-D1126BCE10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5D9CEDC-2410-86E7-6E02-423264BBBCEB}"/>
              </a:ext>
            </a:extLst>
          </p:cNvPr>
          <p:cNvGrpSpPr/>
          <p:nvPr/>
        </p:nvGrpSpPr>
        <p:grpSpPr>
          <a:xfrm>
            <a:off x="7487949" y="4156852"/>
            <a:ext cx="908145" cy="2543986"/>
            <a:chOff x="3235897" y="4156852"/>
            <a:chExt cx="908145" cy="25439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718F86-6184-3D5C-BACD-6390CC30C688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F0CA90-6F78-126F-0BF5-6002C0689C8C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B45664-A308-33BE-B413-78465588581F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B45664-A308-33BE-B413-784655885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D71A1E-1662-E745-2DF7-31201D3BA909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6FE4A3-FDB4-10C4-6AEE-C85C47266884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4A31ABA-D5FC-B827-17CB-47C638C5FAE5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9EBEAD-E004-523F-2BED-755EF65E44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9E8B790-E604-CE60-545A-C7411327599C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9E8B790-E604-CE60-545A-C741132759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20"/>
                  <a:stretch>
                    <a:fillRect l="-36364" r="-606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9D239EE-C185-9DDA-A58B-C0AAF2F76701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2BC0EE9-6DE0-A2FA-2B89-73D289665795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E61977-F5B8-D372-856F-058D9477C7AF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E61977-F5B8-D372-856F-058D9477C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C6CAEEC-AF8F-54CA-DC70-BD7797D30589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C6CAEEC-AF8F-54CA-DC70-BD7797D3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2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1F0B17A-EC9C-79F3-7230-D4EC5F3130B4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4AFFCCB-33D0-5D38-0CE5-C8BDA40628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F6E49BC-B979-6C7D-D8F0-8F01249713B8}"/>
              </a:ext>
            </a:extLst>
          </p:cNvPr>
          <p:cNvGrpSpPr/>
          <p:nvPr/>
        </p:nvGrpSpPr>
        <p:grpSpPr>
          <a:xfrm>
            <a:off x="5837622" y="4156852"/>
            <a:ext cx="1405086" cy="2547863"/>
            <a:chOff x="7183775" y="4152975"/>
            <a:chExt cx="1405086" cy="2547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1C6719-76DC-9D17-758B-3723361E6312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9CEC6C-0438-084E-088B-92E6628423F1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591848-4CD3-F554-5D01-1F144F777A50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591848-4CD3-F554-5D01-1F144F777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23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E70B93-86B8-D48F-303A-6974CDEE877D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F4D643-CE3D-049F-D052-57AF55548F10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18702CA-1D59-88D4-20A3-14B4A0EF904F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80A760-5BB7-84A0-664D-70AD3FB6FA5D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80A760-5BB7-84A0-664D-70AD3FB6F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25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3879ECD-13DB-AFC3-F87E-961B5D852720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2C4ECD-17F3-2ADE-736E-82BAE28EB6CE}"/>
                </a:ext>
              </a:extLst>
            </p:cNvPr>
            <p:cNvCxnSpPr>
              <a:cxnSpLocks/>
              <a:stCxn id="18" idx="0"/>
              <a:endCxn id="47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C95F37-2783-BC44-194D-BA26DBB79AAA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F68CCF5-225C-F730-CDD6-74A576AA010F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F68CCF5-225C-F730-CDD6-74A576AA0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2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5366302-0F84-7B81-F5F8-407DC0667962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5366302-0F84-7B81-F5F8-407DC0667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2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9F5AE08-5F4F-DE58-F6AE-ED4871EFBCF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C4C0D70-C273-0F86-224F-4548035F65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E8F2A9A-810F-DFDB-7250-643856653BF4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E8F2A9A-810F-DFDB-7250-643856653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28"/>
                  <a:stretch>
                    <a:fillRect l="-40625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1A25DD29-97BE-1A58-0FB8-623BF70A5472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EA9F915-9741-CF03-8F03-10436FA7BD5C}"/>
                </a:ext>
              </a:extLst>
            </p:cNvPr>
            <p:cNvCxnSpPr>
              <a:cxnSpLocks/>
              <a:stCxn id="118" idx="0"/>
              <a:endCxn id="121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DC542D0-BFFD-E4C9-6355-5F09B0F4EA10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20A1229-D227-70A5-6186-66F38B9D318B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20A1229-D227-70A5-6186-66F38B9D3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29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232CF1-2E3E-8FCF-620B-3D291621357E}"/>
              </a:ext>
            </a:extLst>
          </p:cNvPr>
          <p:cNvGrpSpPr/>
          <p:nvPr/>
        </p:nvGrpSpPr>
        <p:grpSpPr>
          <a:xfrm>
            <a:off x="7070896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ABD7B9-226B-18A4-9890-D854B1CEF11E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9150639-AD13-C86A-99CB-D5509A13024E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85936F-6D40-8874-E6CB-2357EAAB8A56}"/>
              </a:ext>
            </a:extLst>
          </p:cNvPr>
          <p:cNvGrpSpPr/>
          <p:nvPr/>
        </p:nvGrpSpPr>
        <p:grpSpPr>
          <a:xfrm>
            <a:off x="7484014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160690-D623-4143-6678-751F69DC3577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A47109-BF6F-6374-8EC4-5BB4151B68C4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05C3B0-896A-9616-C430-CA813AC9EB78}"/>
              </a:ext>
            </a:extLst>
          </p:cNvPr>
          <p:cNvGrpSpPr/>
          <p:nvPr/>
        </p:nvGrpSpPr>
        <p:grpSpPr>
          <a:xfrm>
            <a:off x="7897132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91B5218-E0E0-C912-5AF5-0D50D25AF4E8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68A71E7-3AFA-9390-ADEA-C22A06D525E3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C6B469-DB8C-4461-5B47-8E40DB54155B}"/>
              </a:ext>
            </a:extLst>
          </p:cNvPr>
          <p:cNvGrpSpPr/>
          <p:nvPr/>
        </p:nvGrpSpPr>
        <p:grpSpPr>
          <a:xfrm>
            <a:off x="8310250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8276E2B-6B1E-31E1-5407-65DCB27ACE48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FB4D1BC-5E80-D5B6-C2B5-E58BD171475F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3D62B5-F6EB-9E70-1617-0C65CFD099E3}"/>
              </a:ext>
            </a:extLst>
          </p:cNvPr>
          <p:cNvGrpSpPr/>
          <p:nvPr/>
        </p:nvGrpSpPr>
        <p:grpSpPr>
          <a:xfrm>
            <a:off x="8723368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C439BA8-9C47-FE1C-FFBA-0BED10B61D64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2C793FE-02B8-E23B-D850-9087B1142532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42306E-7567-23FA-52DE-BBCED502C117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0B25FF4-A9CC-8E63-ADCA-19E2E54C897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20A5D30-31C3-7CE4-F618-54FAD3C245D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17299A6-1197-42A6-92A4-A9EF9474660B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17299A6-1197-42A6-92A4-A9EF94746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01FC7E1-E158-258B-8EDB-39F7326701BC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01FC7E1-E158-258B-8EDB-39F73267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987BE1-04CA-01F4-F1FC-6234E0E4A849}"/>
                  </a:ext>
                </a:extLst>
              </p:cNvPr>
              <p:cNvSpPr txBox="1"/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987BE1-04CA-01F4-F1FC-6234E0E4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0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F609155-37A7-CCF4-4B89-B74B27900F2E}"/>
                  </a:ext>
                </a:extLst>
              </p:cNvPr>
              <p:cNvSpPr txBox="1"/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F609155-37A7-CCF4-4B89-B74B2790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7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D736C4-81CF-847C-A4EE-A3ADBA85AC71}"/>
                  </a:ext>
                </a:extLst>
              </p:cNvPr>
              <p:cNvSpPr txBox="1"/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D736C4-81CF-847C-A4EE-A3ADBA85A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0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F63EFA-B6B9-93DC-23B3-8B279DE8238D}"/>
                  </a:ext>
                </a:extLst>
              </p:cNvPr>
              <p:cNvSpPr txBox="1"/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F63EFA-B6B9-93DC-23B3-8B279DE8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30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57BD6-846E-FEF4-CB44-0CF0C5D976F1}"/>
                  </a:ext>
                </a:extLst>
              </p:cNvPr>
              <p:cNvSpPr txBox="1"/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57BD6-846E-FEF4-CB44-0CF0C5D97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61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BEBDDFD-D259-FFF7-B80E-CF5C051E8100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BEBDDFD-D259-FFF7-B80E-CF5C051E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930827-5809-91B4-2E7E-9AB080DA9692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A930827-5809-91B4-2E7E-9AB080DA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2DB8291-9CC0-7240-42FF-93094F4DE7B4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2DB8291-9CC0-7240-42FF-93094F4DE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F885793-28B1-637D-805F-5180E31A839C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F885793-28B1-637D-805F-5180E31A8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7821BE1-C5FA-4B12-932B-1F6DD8BCA888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7821BE1-C5FA-4B12-932B-1F6DD8BCA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3286DE0-7BC6-F4E0-A79B-127D6B5B1ADF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8F6DCD-966D-F7E0-86AC-83A121EA9D9E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6D6B0A0C-F4C7-EA3D-8CA0-42AE33418695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6D6B0A0C-F4C7-EA3D-8CA0-42AE33418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EA942E0-C92F-721A-BD03-0901A114EBB3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D150CB1-2356-D2EF-C95E-B90832AE620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99F5665-1B75-57C6-3AF3-10BE0C3B5BF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99F5665-1B75-57C6-3AF3-10BE0C3B5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8C5ABB7-EAA2-3F8A-2387-07B773AA910F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2B4395C-688C-652F-816A-DF5BB5CDE33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F3E01EE-DFCA-98C8-429A-55B42618560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F3E01EE-DFCA-98C8-429A-55B426185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AC4472-9060-1233-F7E1-2006387FBEFD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F4C2146-180F-098B-61AB-1C51C965FA0E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2EF7D0D-1DAF-A43E-6C42-EC064BA3381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2EF7D0D-1DAF-A43E-6C42-EC064BA33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A58F18A-1623-9089-FC9D-8180346C7D55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4FDB1F9-21E7-450C-3C05-F5105A7CE9BC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8B2E425-5133-0129-58C8-3299227508FB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8B2E425-5133-0129-58C8-329922750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CB43852-19E8-6F2B-6EBF-2070AEF5E711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CB43852-19E8-6F2B-6EBF-2070AEF5E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7BE6F2-910B-AB4E-C969-492339880A50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7BE6F2-910B-AB4E-C969-492339880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A28A84-44ED-8A6B-90AB-A8215C3A7AB6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A28A84-44ED-8A6B-90AB-A8215C3A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75FF06-B461-93EC-45F5-A67340683E04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75FF06-B461-93EC-45F5-A6734068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45C747D-52C8-BC66-CBB1-50179996265E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45C747D-52C8-BC66-CBB1-501799962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DE4A12E-E660-79AB-2154-EA1ED9BDB2C1}"/>
                  </a:ext>
                </a:extLst>
              </p:cNvPr>
              <p:cNvSpPr txBox="1"/>
              <p:nvPr/>
            </p:nvSpPr>
            <p:spPr>
              <a:xfrm>
                <a:off x="2673318" y="1748237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DE4A12E-E660-79AB-2154-EA1ED9BD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48237"/>
                <a:ext cx="488497" cy="418063"/>
              </a:xfrm>
              <a:prstGeom prst="rect">
                <a:avLst/>
              </a:prstGeom>
              <a:blipFill>
                <a:blip r:embed="rId95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876F1F1-0CF2-B491-8DFB-8EDCD2BDFF17}"/>
                  </a:ext>
                </a:extLst>
              </p:cNvPr>
              <p:cNvSpPr txBox="1"/>
              <p:nvPr/>
            </p:nvSpPr>
            <p:spPr>
              <a:xfrm>
                <a:off x="4216902" y="1748076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876F1F1-0CF2-B491-8DFB-8EDCD2BDF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48076"/>
                <a:ext cx="488497" cy="418384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E84CBE-9DEC-36C0-3AD9-4EBF5FA9BBF9}"/>
                  </a:ext>
                </a:extLst>
              </p:cNvPr>
              <p:cNvSpPr txBox="1"/>
              <p:nvPr/>
            </p:nvSpPr>
            <p:spPr>
              <a:xfrm>
                <a:off x="5760486" y="1748076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E84CBE-9DEC-36C0-3AD9-4EBF5FA9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48076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9C5C284-FDFF-1F80-5225-8BDE27B05147}"/>
                  </a:ext>
                </a:extLst>
              </p:cNvPr>
              <p:cNvSpPr txBox="1"/>
              <p:nvPr/>
            </p:nvSpPr>
            <p:spPr>
              <a:xfrm>
                <a:off x="7304070" y="1748397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9C5C284-FDFF-1F80-5225-8BDE27B05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48397"/>
                <a:ext cx="488497" cy="417743"/>
              </a:xfrm>
              <a:prstGeom prst="rect">
                <a:avLst/>
              </a:prstGeom>
              <a:blipFill>
                <a:blip r:embed="rId9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E10BA43-35BB-6435-4DB2-86646FC2C3E5}"/>
                  </a:ext>
                </a:extLst>
              </p:cNvPr>
              <p:cNvSpPr txBox="1"/>
              <p:nvPr/>
            </p:nvSpPr>
            <p:spPr>
              <a:xfrm>
                <a:off x="8847655" y="1746986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E10BA43-35BB-6435-4DB2-86646FC2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46986"/>
                <a:ext cx="488497" cy="420564"/>
              </a:xfrm>
              <a:prstGeom prst="rect">
                <a:avLst/>
              </a:prstGeom>
              <a:blipFill>
                <a:blip r:embed="rId99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DC45A03-63CF-0287-B9F6-92C89B974FC9}"/>
              </a:ext>
            </a:extLst>
          </p:cNvPr>
          <p:cNvGrpSpPr/>
          <p:nvPr/>
        </p:nvGrpSpPr>
        <p:grpSpPr>
          <a:xfrm>
            <a:off x="3240728" y="1757213"/>
            <a:ext cx="491455" cy="400110"/>
            <a:chOff x="5858970" y="809068"/>
            <a:chExt cx="491455" cy="4001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894D498-CEE5-EE8C-8CAF-1AF98A05120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65F6239-118E-668F-B36E-5674B142DF3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65F6239-118E-668F-B36E-5674B142D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4C52659-984D-BEED-3DFD-C35E1CD7661E}"/>
              </a:ext>
            </a:extLst>
          </p:cNvPr>
          <p:cNvGrpSpPr/>
          <p:nvPr/>
        </p:nvGrpSpPr>
        <p:grpSpPr>
          <a:xfrm>
            <a:off x="4784435" y="1757213"/>
            <a:ext cx="491455" cy="400110"/>
            <a:chOff x="5858970" y="809068"/>
            <a:chExt cx="491455" cy="40011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C45C9EC-C77C-8B43-EB81-7501CBCEF3C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DD55A8E-BAA2-71A3-0AFE-E1A53CE3F6E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DD55A8E-BAA2-71A3-0AFE-E1A53CE3F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7791419-EF12-675D-A1B6-5DE19247DDC5}"/>
              </a:ext>
            </a:extLst>
          </p:cNvPr>
          <p:cNvGrpSpPr/>
          <p:nvPr/>
        </p:nvGrpSpPr>
        <p:grpSpPr>
          <a:xfrm>
            <a:off x="6328142" y="1757213"/>
            <a:ext cx="491455" cy="400110"/>
            <a:chOff x="5858970" y="809068"/>
            <a:chExt cx="491455" cy="40011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C052C57-F35A-24BE-A06C-97E9BD040D2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AFDFB8F7-3648-CB94-D441-BA98826CBF0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AFDFB8F7-3648-CB94-D441-BA98826CB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F08B040-CF5D-87AC-7515-69EAFA20C723}"/>
              </a:ext>
            </a:extLst>
          </p:cNvPr>
          <p:cNvGrpSpPr/>
          <p:nvPr/>
        </p:nvGrpSpPr>
        <p:grpSpPr>
          <a:xfrm>
            <a:off x="7871849" y="1757213"/>
            <a:ext cx="491455" cy="400110"/>
            <a:chOff x="5858970" y="809068"/>
            <a:chExt cx="491455" cy="40011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9AE88E2-6BD8-51B1-D5B9-6DB8FF32B377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577F01A-326D-2203-2620-A54D123FE098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577F01A-326D-2203-2620-A54D123FE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3170E75-349C-8F0E-9F53-BB0FB8615747}"/>
              </a:ext>
            </a:extLst>
          </p:cNvPr>
          <p:cNvGrpSpPr/>
          <p:nvPr/>
        </p:nvGrpSpPr>
        <p:grpSpPr>
          <a:xfrm>
            <a:off x="9415557" y="1757213"/>
            <a:ext cx="491455" cy="400110"/>
            <a:chOff x="5858970" y="809068"/>
            <a:chExt cx="491455" cy="40011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0E0E266-C97D-9F9A-FFAF-27980977B13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D39AEC1-A4B2-1347-9967-7909AAF6649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D39AEC1-A4B2-1347-9967-7909AAF6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9DFF919-90E7-E523-1D41-8CF05AF8096F}"/>
                  </a:ext>
                </a:extLst>
              </p:cNvPr>
              <p:cNvSpPr txBox="1"/>
              <p:nvPr/>
            </p:nvSpPr>
            <p:spPr>
              <a:xfrm>
                <a:off x="3863361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9DFF919-90E7-E523-1D41-8CF05AF8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2602"/>
                <a:ext cx="362436" cy="369332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018CF08-2AC1-365D-8218-9570E78EEE1D}"/>
                  </a:ext>
                </a:extLst>
              </p:cNvPr>
              <p:cNvSpPr txBox="1"/>
              <p:nvPr/>
            </p:nvSpPr>
            <p:spPr>
              <a:xfrm>
                <a:off x="5406912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018CF08-2AC1-365D-8218-9570E78EE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2602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CC23BF-D595-FB20-A8B9-A4CE433AE9A2}"/>
                  </a:ext>
                </a:extLst>
              </p:cNvPr>
              <p:cNvSpPr txBox="1"/>
              <p:nvPr/>
            </p:nvSpPr>
            <p:spPr>
              <a:xfrm>
                <a:off x="6950463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CC23BF-D595-FB20-A8B9-A4CE433A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2602"/>
                <a:ext cx="362436" cy="369332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4C0E632-F263-076A-354E-C96BDB98498A}"/>
                  </a:ext>
                </a:extLst>
              </p:cNvPr>
              <p:cNvSpPr txBox="1"/>
              <p:nvPr/>
            </p:nvSpPr>
            <p:spPr>
              <a:xfrm>
                <a:off x="8494014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4C0E632-F263-076A-354E-C96BDB98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2602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Box 161">
            <a:extLst>
              <a:ext uri="{FF2B5EF4-FFF2-40B4-BE49-F238E27FC236}">
                <a16:creationId xmlns:a16="http://schemas.microsoft.com/office/drawing/2014/main" id="{E8F828EE-4222-84A7-07B4-F053AAAAED81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</p:spTree>
    <p:extLst>
      <p:ext uri="{BB962C8B-B14F-4D97-AF65-F5344CB8AC3E}">
        <p14:creationId xmlns:p14="http://schemas.microsoft.com/office/powerpoint/2010/main" val="75937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7B751-BCE9-6C17-2401-49EDFA9F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E71D6-EBE1-7AE9-78E9-A2AD86E1D48C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E71D6-EBE1-7AE9-78E9-A2AD86E1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E04E2E0-F111-352B-D5FD-42158A6C733C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27991-9B22-9FD7-BB44-3C30EB9E35A3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71ECC5D-CA02-EEA2-1191-F49E6355C364}"/>
              </a:ext>
            </a:extLst>
          </p:cNvPr>
          <p:cNvGrpSpPr/>
          <p:nvPr/>
        </p:nvGrpSpPr>
        <p:grpSpPr>
          <a:xfrm>
            <a:off x="2773134" y="4156852"/>
            <a:ext cx="1329166" cy="2567316"/>
            <a:chOff x="8749374" y="4156852"/>
            <a:chExt cx="1329166" cy="25673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F3910A-ACB5-0EA8-8D80-7F9DA41C82E8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D6C430-6ACC-3F11-8DBE-7B17D59B900A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A11FD93-63C2-2273-6976-28C827E01498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A11FD93-63C2-2273-6976-28C827E01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A302D0-7F5E-616C-1B0A-183826DD4A8E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B1961A-2B14-30A7-6C14-EECF2539B3F2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F1A6CF6-2469-7E68-0B24-06DBDBC829EE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515F165-9886-8481-906B-06C5AC76D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757ED6E-EC2F-7A94-FE94-DB38ADFD8121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757ED6E-EC2F-7A94-FE94-DB38ADFD8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78887B2-CEDB-0297-7969-95A70801D82F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A895F0-3742-1644-EC7E-71D08EB5CA76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CE6CD2-0925-24FA-915D-7B3ECA4C930F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CE6CD2-0925-24FA-915D-7B3ECA4C9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F8AF02A-1695-6E1E-4DCF-02F7D5774A88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CF8AF02A-1695-6E1E-4DCF-02F7D5774A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E6BE183-56B6-B318-80AE-FA0538A77046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73ECDD-5A7F-00DE-5A24-223D7C13C4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DE4D06-29DD-BDC1-1811-FA97A0DFBC28}"/>
              </a:ext>
            </a:extLst>
          </p:cNvPr>
          <p:cNvGrpSpPr/>
          <p:nvPr/>
        </p:nvGrpSpPr>
        <p:grpSpPr>
          <a:xfrm>
            <a:off x="4347541" y="4156852"/>
            <a:ext cx="1244840" cy="2543986"/>
            <a:chOff x="5862192" y="4156852"/>
            <a:chExt cx="1244840" cy="2543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4C405F-E8FB-CC82-EED7-81FD57907FD8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10714F-8460-6E6B-19BF-69899596669B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87F627F-3811-B64F-3A75-9856C661D866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87F627F-3811-B64F-3A75-9856C661D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908183-C705-6B5B-8B7D-41A82FDDB917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2470E7-41E8-A444-6A37-353E4A5853CE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40995F6-D38E-71EC-36BC-7C903258A010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C7B7F03-54C7-CC74-61FF-683CC56C7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AB29BD1-1613-E06F-6B18-9ECF97339298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AB29BD1-1613-E06F-6B18-9ECF973392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0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502B7B-25C5-0014-4DEA-7AE90B6E42A7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422184A-9506-A1FD-2097-7BEE4B6D2B0C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8571CFD-5696-5891-FF2D-7E5DC88DEEEF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8571CFD-5696-5891-FF2D-7E5DC88DE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B43C94-9358-C5FE-8E45-25BBF5BA4B2A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B43C94-9358-C5FE-8E45-25BBF5BA4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F8FDF29-C105-751B-7C3D-344979BAA78F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ACA2706-5F4E-6966-F731-9AA0F209EF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0CE9261-F16C-7B4E-7BE4-57DE97EE06FC}"/>
              </a:ext>
            </a:extLst>
          </p:cNvPr>
          <p:cNvGrpSpPr/>
          <p:nvPr/>
        </p:nvGrpSpPr>
        <p:grpSpPr>
          <a:xfrm>
            <a:off x="8641333" y="4156852"/>
            <a:ext cx="1348879" cy="2543986"/>
            <a:chOff x="4285562" y="4156852"/>
            <a:chExt cx="1348879" cy="2543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44576E-164B-8C78-10BA-C9AC709D6E15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FB4453-805F-3646-F184-C51D6E5C5F69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E4C421-AB96-6EF4-2E42-02B836C9892B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E4C421-AB96-6EF4-2E42-02B836C989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158534-8476-9642-B933-0DF20FA948C1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C9111F-DF15-B6B6-30B3-CB6112E783A2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85DAF40-0F91-D9C2-EA58-3B1EC283CF1F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8A4EB31-9450-F3E7-9100-B8C960C72B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CB573CA-F342-7041-7FD9-275A71D42F2B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CB573CA-F342-7041-7FD9-275A71D42F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9F57C12-E185-8700-D32E-80B7643D4969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D86D3B1-723A-3CA3-CB50-331105212A3B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67FCD9-3FBD-3701-DC4A-E372DE14CB4D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67FCD9-3FBD-3701-DC4A-E372DE14C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B0D2A47-9290-DAA5-C283-93DE6B462507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B0D2A47-9290-DAA5-C283-93DE6B462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84CCA9E-E44E-0C4F-7FB0-45663E5EFD61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DEC2CE7-A266-1405-B56D-5B0D005ED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F594BDC-3A0B-A0A4-AA6B-BDCA0A353852}"/>
              </a:ext>
            </a:extLst>
          </p:cNvPr>
          <p:cNvGrpSpPr/>
          <p:nvPr/>
        </p:nvGrpSpPr>
        <p:grpSpPr>
          <a:xfrm>
            <a:off x="7487949" y="4156852"/>
            <a:ext cx="908145" cy="2543986"/>
            <a:chOff x="3235897" y="4156852"/>
            <a:chExt cx="908145" cy="25439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7B4E7C-30C5-63A2-395E-3395696FB99F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2A91B4-627E-F761-1112-A01A5FE1B3FF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4868BCB-5418-42D2-0B09-767DF178C23A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4868BCB-5418-42D2-0B09-767DF178C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254E3C-E3DC-D2A6-60AD-03CDC6359B9E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31D021-C36F-97E8-566C-8723DF1D0F65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43BF58B-A176-0049-DF3F-494269932760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020D42D-51B5-C9CA-D967-5CEFDF1F9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7B16BFE-7774-6520-48D6-C1C18D82B36C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7B16BFE-7774-6520-48D6-C1C18D82B3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20"/>
                  <a:stretch>
                    <a:fillRect l="-36364" r="-606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263F7AD-6AF3-1DD3-CA32-225C10CC9A09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5924CB1-8BFE-DA52-E8C9-1E024D6CC098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5B69F15-A79A-14EE-E150-7B69253C5DE9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5B69F15-A79A-14EE-E150-7B69253C5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6DCF581-EA48-1CC5-1CE0-678F3E2822C0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6DCF581-EA48-1CC5-1CE0-678F3E282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2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F1ECFD6-E7D5-16E3-D728-E32C80C070D4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8F6A2AF-05C9-AA25-10CC-2288CB380A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4C3647-A1F8-D5E0-612F-F00B441C1CB7}"/>
              </a:ext>
            </a:extLst>
          </p:cNvPr>
          <p:cNvGrpSpPr/>
          <p:nvPr/>
        </p:nvGrpSpPr>
        <p:grpSpPr>
          <a:xfrm>
            <a:off x="5837622" y="4156852"/>
            <a:ext cx="1405086" cy="2547863"/>
            <a:chOff x="7183775" y="4152975"/>
            <a:chExt cx="1405086" cy="2547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AD3C36-F57F-4D4E-1550-0FEB905EB1E2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054B49-FB4A-8CA9-B245-087E7351F79C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D478E0-7810-C47F-4832-F5E07F349453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D478E0-7810-C47F-4832-F5E07F349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23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28975C-F3BA-01A6-F4D9-BEF93D0488B9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45052E-F79A-64E1-71C3-B13EEBC8D585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962FB9F2-D467-D32A-B7BC-0FE8E07C4D7B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475CBD4-08C2-D01D-8826-3D4F76E9145F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475CBD4-08C2-D01D-8826-3D4F76E914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25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EBCE031-F937-7FD0-6FDE-CB815A94941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65F5A9-F961-EA00-FC1C-A77273963665}"/>
                </a:ext>
              </a:extLst>
            </p:cNvPr>
            <p:cNvCxnSpPr>
              <a:cxnSpLocks/>
              <a:stCxn id="18" idx="0"/>
              <a:endCxn id="47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7894AE-0620-B5E3-AD5E-CE86FD4EBF10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2FFF5AC-1F22-1DD8-A613-1EB1DE352B68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2FFF5AC-1F22-1DD8-A613-1EB1DE352B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2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87BF735-2348-20B1-33BD-1B074B162262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87BF735-2348-20B1-33BD-1B074B1622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2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E29F770-75DC-5EE9-8FCC-D451B0220F18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D27E686-2F8C-4808-A43F-E7561CDBA7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0DA2117-8C79-6AEA-B8F2-D884F89ECC8C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0DA2117-8C79-6AEA-B8F2-D884F89EC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28"/>
                  <a:stretch>
                    <a:fillRect l="-40625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3DBC401-B64A-04FE-EECC-3B999ECC7032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FC33EFB-07BF-5CAB-04DE-C10E67352E06}"/>
                </a:ext>
              </a:extLst>
            </p:cNvPr>
            <p:cNvCxnSpPr>
              <a:cxnSpLocks/>
              <a:stCxn id="118" idx="0"/>
              <a:endCxn id="121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677EF2B-E036-922D-E627-B982C5DAACB5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4844C150-4461-E436-6FA8-C010F33905F8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4844C150-4461-E436-6FA8-C010F3390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29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82A12D-1BB3-0C9D-78F3-94C43B779019}"/>
              </a:ext>
            </a:extLst>
          </p:cNvPr>
          <p:cNvGrpSpPr/>
          <p:nvPr/>
        </p:nvGrpSpPr>
        <p:grpSpPr>
          <a:xfrm>
            <a:off x="8358843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2F2EFA0-8EF7-FA4E-C118-FF501AA948E0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362CB7F-2F85-22E6-3894-CE4D41DDFE1E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79331C-DA5B-6575-FAA0-891A12EB4E84}"/>
              </a:ext>
            </a:extLst>
          </p:cNvPr>
          <p:cNvGrpSpPr/>
          <p:nvPr/>
        </p:nvGrpSpPr>
        <p:grpSpPr>
          <a:xfrm>
            <a:off x="8771372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6F0CFB-8F0A-D592-F306-27B49201A788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4654BE6-2080-6733-EFBD-999867FFA3F6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73A7E2-4481-3379-B628-96182AF674A6}"/>
              </a:ext>
            </a:extLst>
          </p:cNvPr>
          <p:cNvGrpSpPr/>
          <p:nvPr/>
        </p:nvGrpSpPr>
        <p:grpSpPr>
          <a:xfrm>
            <a:off x="7533787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20EE34-C755-F126-3400-BCCEF5550268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417D0F-34B1-794F-65F0-0A42FFFB49DB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3B35FE-596F-8AF4-6F76-1D241E09BC44}"/>
              </a:ext>
            </a:extLst>
          </p:cNvPr>
          <p:cNvGrpSpPr/>
          <p:nvPr/>
        </p:nvGrpSpPr>
        <p:grpSpPr>
          <a:xfrm>
            <a:off x="7946315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FC295AD-5130-F7C8-6719-B02CEB53D80A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2E894A6-AA8B-C400-AE56-8DD5BEBE9913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C77A449-5799-1CC2-C099-F8B557374E7B}"/>
              </a:ext>
            </a:extLst>
          </p:cNvPr>
          <p:cNvGrpSpPr/>
          <p:nvPr/>
        </p:nvGrpSpPr>
        <p:grpSpPr>
          <a:xfrm>
            <a:off x="7121259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FEAFD29-8206-CAA9-A8F1-5E58371F0687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A29C879-F18E-5E86-5838-FA44159E9B98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92C4F1-7ADB-961A-BEF7-547334D379A2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F615B7-3422-69B5-B57E-D9E151EE8DA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A742124-F5AD-0418-0568-786536F09AC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B167AAA-595E-30AE-5514-ED9586748CE5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B167AAA-595E-30AE-5514-ED958674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0EA066-3C78-A273-7809-8491AD8DC523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0EA066-3C78-A273-7809-8491AD8DC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5CEE486-B838-A55F-B1E9-17C87B2A2491}"/>
                  </a:ext>
                </a:extLst>
              </p:cNvPr>
              <p:cNvSpPr txBox="1"/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5CEE486-B838-A55F-B1E9-17C87B2A2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CCF5B34-01C5-F6F2-1774-856ED89BC4D0}"/>
                  </a:ext>
                </a:extLst>
              </p:cNvPr>
              <p:cNvSpPr txBox="1"/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CCF5B34-01C5-F6F2-1774-856ED89BC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0839B9-4D00-2C1E-BD44-DDFAE6B305BA}"/>
                  </a:ext>
                </a:extLst>
              </p:cNvPr>
              <p:cNvSpPr txBox="1"/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0839B9-4D00-2C1E-BD44-DDFAE6B30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D81388-89DA-399D-2425-57A3E4C2C86B}"/>
                  </a:ext>
                </a:extLst>
              </p:cNvPr>
              <p:cNvSpPr txBox="1"/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D81388-89DA-399D-2425-57A3E4C2C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1E95928-9347-235D-F075-53FC91CAB45C}"/>
                  </a:ext>
                </a:extLst>
              </p:cNvPr>
              <p:cNvSpPr txBox="1"/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1E95928-9347-235D-F075-53FC91CA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21C2E1E-B7B1-6EB5-7486-98FF5BCC7295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21C2E1E-B7B1-6EB5-7486-98FF5BCC7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8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B4B296F4-EF18-056B-A71D-F259FCB910C7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60C3833-6376-E677-B718-A69D8705F98C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60C3833-6376-E677-B718-A69D8705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60C992B-4FD2-8754-F7D3-03AE628535F2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60C992B-4FD2-8754-F7D3-03AE62853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3D54F76-618E-CDBD-E9FE-061B98DE2399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3D54F76-618E-CDBD-E9FE-061B98DE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5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EE9AF0C-1429-0D7F-51D0-73D21B6C7962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EE9AF0C-1429-0D7F-51D0-73D21B6C7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A1E5175-0C69-1186-432D-6901794BEDA6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A1E5175-0C69-1186-432D-6901794B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7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92C72F6-ACBA-178F-E669-7FD3E7C0FDA3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DF511D0-17A4-23AC-E948-2CB97AEAFC2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D4DAEB8F-3136-D92D-4EF7-B0B2F9A96D97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D4DAEB8F-3136-D92D-4EF7-B0B2F9A96D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7337EC0-1F77-2BA6-807C-1B251078B240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5066C0B-F904-6732-9C28-0C307F7E909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53168056-4E1C-2412-D62E-BB6904C389C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53168056-4E1C-2412-D62E-BB6904C38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8362AD2-567F-B81B-2C0E-46005C5CAFBD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58F6A3B-1253-19F9-7101-A621184BC30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1E102B31-BD6E-C2E1-78E6-41765D7509D3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1E102B31-BD6E-C2E1-78E6-41765D750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B494738-F79F-E6D7-0997-85EE66AF3AED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5B8C90C-E7FC-16FB-668D-4D6BA4D49DA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7D031853-C055-F2C4-8C3F-046867E96E5B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7D031853-C055-F2C4-8C3F-046867E96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5B50B1C-97D6-D62B-D3CF-5B6D0A288A37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A989473-74DE-4F95-F283-31E9BD8FFF0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604EFDFE-367A-1053-BE9D-E5239EEDFC5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604EFDFE-367A-1053-BE9D-E5239EEDF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7188D8A-2029-DCEF-FBA5-C263C7D81CD0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7188D8A-2029-DCEF-FBA5-C263C7D8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7F9F3D6-DF1E-21A5-D274-8CADB0CE5C2C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7F9F3D6-DF1E-21A5-D274-8CADB0CE5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3E1FEA0-6BAA-A030-80AF-3F18B011ABC8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3E1FEA0-6BAA-A030-80AF-3F18B011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BD52E02-3DF4-6E2D-08B7-D18495BC3FB7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BD52E02-3DF4-6E2D-08B7-D18495BC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8FD9D8E3-CA33-A2A8-CFD7-704A21C73A76}"/>
                  </a:ext>
                </a:extLst>
              </p:cNvPr>
              <p:cNvSpPr txBox="1"/>
              <p:nvPr/>
            </p:nvSpPr>
            <p:spPr>
              <a:xfrm>
                <a:off x="2673318" y="1748237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8FD9D8E3-CA33-A2A8-CFD7-704A21C7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48237"/>
                <a:ext cx="488497" cy="418063"/>
              </a:xfrm>
              <a:prstGeom prst="rect">
                <a:avLst/>
              </a:prstGeom>
              <a:blipFill>
                <a:blip r:embed="rId95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6DCD595-5767-50AF-F274-E5B528EA11FE}"/>
                  </a:ext>
                </a:extLst>
              </p:cNvPr>
              <p:cNvSpPr txBox="1"/>
              <p:nvPr/>
            </p:nvSpPr>
            <p:spPr>
              <a:xfrm>
                <a:off x="4216902" y="1748076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6DCD595-5767-50AF-F274-E5B528EA1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48076"/>
                <a:ext cx="488497" cy="418384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049C80F6-AC2E-233D-2F66-AF95ACA22B4E}"/>
                  </a:ext>
                </a:extLst>
              </p:cNvPr>
              <p:cNvSpPr txBox="1"/>
              <p:nvPr/>
            </p:nvSpPr>
            <p:spPr>
              <a:xfrm>
                <a:off x="5760486" y="1748076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049C80F6-AC2E-233D-2F66-AF95ACA2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48076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736F96C5-A875-1C18-787C-A4773C77D6CC}"/>
                  </a:ext>
                </a:extLst>
              </p:cNvPr>
              <p:cNvSpPr txBox="1"/>
              <p:nvPr/>
            </p:nvSpPr>
            <p:spPr>
              <a:xfrm>
                <a:off x="7304070" y="1748397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736F96C5-A875-1C18-787C-A4773C77D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48397"/>
                <a:ext cx="488497" cy="417743"/>
              </a:xfrm>
              <a:prstGeom prst="rect">
                <a:avLst/>
              </a:prstGeom>
              <a:blipFill>
                <a:blip r:embed="rId98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2ABFBD95-A2CE-17EE-DF20-1E2E62ECE204}"/>
                  </a:ext>
                </a:extLst>
              </p:cNvPr>
              <p:cNvSpPr txBox="1"/>
              <p:nvPr/>
            </p:nvSpPr>
            <p:spPr>
              <a:xfrm>
                <a:off x="8847655" y="1746986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2ABFBD95-A2CE-17EE-DF20-1E2E62ECE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46986"/>
                <a:ext cx="488497" cy="420564"/>
              </a:xfrm>
              <a:prstGeom prst="rect">
                <a:avLst/>
              </a:prstGeom>
              <a:blipFill>
                <a:blip r:embed="rId99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2423A21-951C-B107-AA95-BB254A543CCD}"/>
              </a:ext>
            </a:extLst>
          </p:cNvPr>
          <p:cNvGrpSpPr/>
          <p:nvPr/>
        </p:nvGrpSpPr>
        <p:grpSpPr>
          <a:xfrm>
            <a:off x="3240728" y="1757213"/>
            <a:ext cx="491455" cy="400110"/>
            <a:chOff x="5858970" y="809068"/>
            <a:chExt cx="491455" cy="400110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E6F9A76-0852-4BEC-A342-D55C837BF3CA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C972793C-F042-720C-11EB-76397AB0491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C972793C-F042-720C-11EB-76397AB04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9017883-7F13-3B95-23DA-AE3010B16397}"/>
              </a:ext>
            </a:extLst>
          </p:cNvPr>
          <p:cNvGrpSpPr/>
          <p:nvPr/>
        </p:nvGrpSpPr>
        <p:grpSpPr>
          <a:xfrm>
            <a:off x="4784435" y="1757213"/>
            <a:ext cx="491455" cy="400110"/>
            <a:chOff x="5858970" y="809068"/>
            <a:chExt cx="491455" cy="40011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0AB0482-8255-32A9-2766-8A21B4CF7CE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D750BB7-DE9D-FDFA-B712-C74433DE1183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D750BB7-DE9D-FDFA-B712-C74433DE1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4AA075F-A709-FA14-B167-CA7362C87944}"/>
              </a:ext>
            </a:extLst>
          </p:cNvPr>
          <p:cNvGrpSpPr/>
          <p:nvPr/>
        </p:nvGrpSpPr>
        <p:grpSpPr>
          <a:xfrm>
            <a:off x="6328142" y="1757213"/>
            <a:ext cx="491455" cy="400110"/>
            <a:chOff x="5858970" y="809068"/>
            <a:chExt cx="491455" cy="40011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52D6729-248A-9C4B-43AF-56734CE3DA0E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EB3E4C04-FD70-D8E3-7467-B8156DBD060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EB3E4C04-FD70-D8E3-7467-B8156DBD0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011C720-3884-2EFA-7242-2BCAE198D295}"/>
              </a:ext>
            </a:extLst>
          </p:cNvPr>
          <p:cNvGrpSpPr/>
          <p:nvPr/>
        </p:nvGrpSpPr>
        <p:grpSpPr>
          <a:xfrm>
            <a:off x="7871849" y="1757213"/>
            <a:ext cx="491455" cy="400110"/>
            <a:chOff x="5858970" y="809068"/>
            <a:chExt cx="491455" cy="400110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8B3FCA8-6F11-186E-332C-64AAB5E1654C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76669B3-D16E-1688-997C-1F65089C302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76669B3-D16E-1688-997C-1F65089C3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E6E4A21-0270-BC80-8513-5651D201DA9F}"/>
              </a:ext>
            </a:extLst>
          </p:cNvPr>
          <p:cNvGrpSpPr/>
          <p:nvPr/>
        </p:nvGrpSpPr>
        <p:grpSpPr>
          <a:xfrm>
            <a:off x="9415557" y="1757213"/>
            <a:ext cx="491455" cy="400110"/>
            <a:chOff x="5858970" y="809068"/>
            <a:chExt cx="491455" cy="400110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E0C6DB77-6EA9-C9A6-DCE5-987EDA7552A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F8C05B0C-658A-FE5B-0299-FE5B9DFC0FF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F8C05B0C-658A-FE5B-0299-FE5B9DFC0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90376C4-B9C6-0AE9-1AF3-17AAA1688AFC}"/>
                  </a:ext>
                </a:extLst>
              </p:cNvPr>
              <p:cNvSpPr txBox="1"/>
              <p:nvPr/>
            </p:nvSpPr>
            <p:spPr>
              <a:xfrm>
                <a:off x="3863361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90376C4-B9C6-0AE9-1AF3-17AAA1688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2602"/>
                <a:ext cx="362436" cy="369332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2070BAF-6341-89AA-28C5-BEE52531BC13}"/>
                  </a:ext>
                </a:extLst>
              </p:cNvPr>
              <p:cNvSpPr txBox="1"/>
              <p:nvPr/>
            </p:nvSpPr>
            <p:spPr>
              <a:xfrm>
                <a:off x="5406912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2070BAF-6341-89AA-28C5-BEE52531B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2602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AAB9552-9A0E-8B9E-0BC8-259328B12DA5}"/>
                  </a:ext>
                </a:extLst>
              </p:cNvPr>
              <p:cNvSpPr txBox="1"/>
              <p:nvPr/>
            </p:nvSpPr>
            <p:spPr>
              <a:xfrm>
                <a:off x="6950463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AAB9552-9A0E-8B9E-0BC8-259328B1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2602"/>
                <a:ext cx="362436" cy="369332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CB744BF7-4762-C792-AE48-72A63F3BBAE3}"/>
                  </a:ext>
                </a:extLst>
              </p:cNvPr>
              <p:cNvSpPr txBox="1"/>
              <p:nvPr/>
            </p:nvSpPr>
            <p:spPr>
              <a:xfrm>
                <a:off x="8494014" y="1772602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CB744BF7-4762-C792-AE48-72A63F3BB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2602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74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EE6F-515F-D941-E299-63ECE2B14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37B49-4489-A49F-DCB0-9FB3350BEBAA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937B49-4489-A49F-DCB0-9FB3350B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8B8DC95-D000-B419-F3A8-3EE2C259FDE2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382225-1A69-3D1F-41C5-0FEE6508CE5F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0BA4BB5-ECE9-5EF9-1682-A55856B3FF34}"/>
              </a:ext>
            </a:extLst>
          </p:cNvPr>
          <p:cNvGrpSpPr/>
          <p:nvPr/>
        </p:nvGrpSpPr>
        <p:grpSpPr>
          <a:xfrm>
            <a:off x="2773134" y="4156852"/>
            <a:ext cx="1329166" cy="2567316"/>
            <a:chOff x="8749374" y="4156852"/>
            <a:chExt cx="1329166" cy="25673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347138-5CE2-3E18-6645-E6506AD9B57F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806163-0F1B-3B1B-F2BF-6D4FECE1129A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B553F3-A44F-5383-671E-9C9D482C4098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B553F3-A44F-5383-671E-9C9D482C4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70618C-129C-E60A-C45F-A20068A546BD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EA3808-DD61-4D5D-5C6E-CF852D434039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7A435A0-2EEA-F4B4-064F-12BCE7723F15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C640BC1-048D-E058-6988-4BB747F84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61052B4-1D24-13BF-88B1-14F4AB66E441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61052B4-1D24-13BF-88B1-14F4AB66E4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6C42D9F-B691-0089-AD29-CE975FF916FC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2FFD3C-7F22-9CCD-C387-6284FEA94118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58C674-9823-3CC9-0CF9-5DBA52EADDAC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58C674-9823-3CC9-0CF9-5DBA52EAD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E609517-C014-C9DA-AB98-F3557964A79D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E609517-C014-C9DA-AB98-F3557964A7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9954609-7963-38CE-DE25-C1FA106A471F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FCE054E-3B26-FC7B-3E61-57F856650E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927CB36-34F5-053C-A0B0-6C8924A17902}"/>
              </a:ext>
            </a:extLst>
          </p:cNvPr>
          <p:cNvGrpSpPr/>
          <p:nvPr/>
        </p:nvGrpSpPr>
        <p:grpSpPr>
          <a:xfrm>
            <a:off x="4347541" y="4156852"/>
            <a:ext cx="1244840" cy="2543986"/>
            <a:chOff x="5862192" y="4156852"/>
            <a:chExt cx="1244840" cy="2543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7B12D1-879B-5C7A-4EAD-55C0A645B014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CAB321-2910-509F-6437-03531C6A82B2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DABF034-C9AD-4032-D1AE-67D4B0B95F7A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DABF034-C9AD-4032-D1AE-67D4B0B95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5D2BAD-BB65-C633-5F8F-F624E8464C88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8BB2E4-940F-DEDD-DBF2-CB1AA9FFB060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BB12655-C164-BDD3-BF84-CD9C5CF8A7C6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98DE32D-3715-53AB-4430-AF01B9D25C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2A88393-FDA7-F478-CD71-75DA8E813AC2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2A88393-FDA7-F478-CD71-75DA8E813A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0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7BD1675-830C-8FCA-F5BC-A54D63B3F12D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6B7D909-F082-A160-CDC6-8975E3233808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E0EF68A-63DB-23CA-1566-4D97CD0E33BC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E0EF68A-63DB-23CA-1566-4D97CD0E3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057313A-129A-4984-FDE3-FE30AFDCE3F9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057313A-129A-4984-FDE3-FE30AFDCE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9C2ACC0-E48C-D866-950B-C5987143AD8F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509CA0A-7718-37A6-B702-BDEC233B18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EE9262-28A4-85F8-D0C9-9851FBAD1006}"/>
              </a:ext>
            </a:extLst>
          </p:cNvPr>
          <p:cNvGrpSpPr/>
          <p:nvPr/>
        </p:nvGrpSpPr>
        <p:grpSpPr>
          <a:xfrm>
            <a:off x="8641333" y="4156852"/>
            <a:ext cx="1348879" cy="2543986"/>
            <a:chOff x="4285562" y="4156852"/>
            <a:chExt cx="1348879" cy="2543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1E1883-EE28-1BF6-E648-1199CBF97190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8E8E7E-26B0-F1EB-F228-6463A7A76DDA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188966-8ABC-F0F8-AFE1-374E9FDCD454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188966-8ABC-F0F8-AFE1-374E9FDCD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10000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AD7AFA-66D5-8085-16F7-AB32B03FAC8E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C502A4-D509-D99E-4FFF-3FC00E4792B8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64DAD6B-806E-DE18-83AD-CBCA7CB7EB1B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E6CF475-1CB3-6BDB-50A5-ADA4A0EC5F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E301E870-6630-2E76-16E5-676AF5DD67A2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E301E870-6630-2E76-16E5-676AF5DD67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5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2BCD168-B99B-A8D4-763C-466CC6291C44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DE78E9-F0FA-582F-5D78-7C8A2A1B94F5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8F2AD25-DD49-4EA6-95E1-6F62100E0094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8F2AD25-DD49-4EA6-95E1-6F62100E0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429B8C6-4BE7-9106-98EA-9FA586CCBCDB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429B8C6-4BE7-9106-98EA-9FA586CCBC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9DF623D-0775-FBF6-8970-D7D5623DEB80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8A16EC7-4D7D-17F6-D55D-67DFF894D9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BAB371-7712-D638-4B9C-BE696C94D991}"/>
              </a:ext>
            </a:extLst>
          </p:cNvPr>
          <p:cNvGrpSpPr/>
          <p:nvPr/>
        </p:nvGrpSpPr>
        <p:grpSpPr>
          <a:xfrm>
            <a:off x="7487949" y="4156852"/>
            <a:ext cx="908145" cy="2543986"/>
            <a:chOff x="3235897" y="4156852"/>
            <a:chExt cx="908145" cy="25439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5FAE7A-7FB9-AF5E-027A-CFF875C5AB9D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7BBD33-5104-800F-0059-352237C83C28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14E46C-840C-06FA-76E5-08297DBC06BE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F14E46C-840C-06FA-76E5-08297DBC0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9F2E8A9-6083-B7F7-5CF1-6B586CA7D7EC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D7B4F0A-2EA4-AC14-B380-5D0C4ED32A32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3BA3DDA-2463-CE63-5070-D66BF470C270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B781F1-C54F-965E-AC91-27ED91675E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73D3082-002D-1A53-C624-2FBA2E18EA8F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73D3082-002D-1A53-C624-2FBA2E18EA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20"/>
                  <a:stretch>
                    <a:fillRect l="-36364" r="-606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476AE33-205A-B030-293F-8DA25A936ACF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563110A-8187-CDBD-3DF1-20F6D8D59E7B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0445075-4D52-A794-EECC-A6597957A8D7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0445075-4D52-A794-EECC-A6597957A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6F24F9C-0911-5C17-5447-9BD570C31DF7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6F24F9C-0911-5C17-5447-9BD570C31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2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B291A5C-47DA-BE34-399F-F123973572C4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5329B6F-18AC-CA7C-FDD3-204E87FF97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DC2A748-D30A-9358-A8C9-264EF8E894B0}"/>
              </a:ext>
            </a:extLst>
          </p:cNvPr>
          <p:cNvGrpSpPr/>
          <p:nvPr/>
        </p:nvGrpSpPr>
        <p:grpSpPr>
          <a:xfrm>
            <a:off x="5837622" y="4156852"/>
            <a:ext cx="1405086" cy="2547863"/>
            <a:chOff x="7183775" y="4152975"/>
            <a:chExt cx="1405086" cy="2547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FA1D22-06CA-857F-FC72-6728975366D8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FFAF65-9961-7A68-9D0D-EC316202CC98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139DC9-39C5-961C-2428-DA0D7A8E326B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139DC9-39C5-961C-2428-DA0D7A8E3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23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FC24D1-9E56-15C7-1132-30024390C1DE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95C450-624B-FB90-1C08-24932BF37956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04A8F0B-05F0-F7CF-04EF-30D59502DD2B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66D065A-EA5C-EEE5-9DAD-36BDCDC1389F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66D065A-EA5C-EEE5-9DAD-36BDCDC138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25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B6FAC1-F04D-C0CD-F0BE-C780FB18DB30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C0835BD-835F-482F-9541-90D16996B656}"/>
                </a:ext>
              </a:extLst>
            </p:cNvPr>
            <p:cNvCxnSpPr>
              <a:cxnSpLocks/>
              <a:stCxn id="18" idx="0"/>
              <a:endCxn id="47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631AE8-BE2A-3647-A6FD-07CB8CF3501A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65604C0-BB06-E48F-5AFB-9CD8ADA4B75F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65604C0-BB06-E48F-5AFB-9CD8ADA4B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26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97090BC-A625-F5D9-5DB0-4668B47FDF18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97090BC-A625-F5D9-5DB0-4668B47FD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27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5B9C31-35E2-1C28-EBD7-EDCA198B0ED3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CA048C6-110A-0907-5278-D9B2996EC3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38CED5A-D19D-7315-9FF9-E789884F4842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38CED5A-D19D-7315-9FF9-E789884F48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28"/>
                  <a:stretch>
                    <a:fillRect l="-40625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8425FCC-C875-5777-1E21-BFE3B91344EE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78278AF-141A-6229-D8D7-198ABCE51D31}"/>
                </a:ext>
              </a:extLst>
            </p:cNvPr>
            <p:cNvCxnSpPr>
              <a:cxnSpLocks/>
              <a:stCxn id="118" idx="0"/>
              <a:endCxn id="121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F130354-97E7-79AD-7DAA-117832177D91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B00DE96-7E0C-FA51-73D7-B356434B32BB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B00DE96-7E0C-FA51-73D7-B356434B3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29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F0C809-C6A8-F2A6-7F48-BAFDB85725B2}"/>
              </a:ext>
            </a:extLst>
          </p:cNvPr>
          <p:cNvGrpSpPr/>
          <p:nvPr/>
        </p:nvGrpSpPr>
        <p:grpSpPr>
          <a:xfrm>
            <a:off x="8358843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2F4234-599F-C606-A48F-406387AE24C4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9849C60-43A5-A9A4-907B-AE4E9A49F8DA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C56091-CA0A-E75B-2778-C83D1B72CA3A}"/>
              </a:ext>
            </a:extLst>
          </p:cNvPr>
          <p:cNvGrpSpPr/>
          <p:nvPr/>
        </p:nvGrpSpPr>
        <p:grpSpPr>
          <a:xfrm>
            <a:off x="8771372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5A7C042-EF68-EBC3-DDC7-0603916793D7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9C2525B-DFFF-CC1D-A7AB-A9C1F01FC390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87F26F-122D-E182-8D2E-B152E279B080}"/>
              </a:ext>
            </a:extLst>
          </p:cNvPr>
          <p:cNvGrpSpPr/>
          <p:nvPr/>
        </p:nvGrpSpPr>
        <p:grpSpPr>
          <a:xfrm>
            <a:off x="7533787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D55A5F-D1AC-2077-CFAF-D99323EBFF48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ECDEEA4-DA4F-690B-709B-0106D00FF419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9CDB4F-4AD3-85C4-B92F-5971F7717A95}"/>
              </a:ext>
            </a:extLst>
          </p:cNvPr>
          <p:cNvGrpSpPr/>
          <p:nvPr/>
        </p:nvGrpSpPr>
        <p:grpSpPr>
          <a:xfrm>
            <a:off x="7946315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A052493-CCB5-D9A6-E43D-37039B4AF39B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5DC0D93-515D-F27D-8F94-094DE53C6B5F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DB699A-788C-E7B2-1416-F13509A03A1A}"/>
              </a:ext>
            </a:extLst>
          </p:cNvPr>
          <p:cNvGrpSpPr/>
          <p:nvPr/>
        </p:nvGrpSpPr>
        <p:grpSpPr>
          <a:xfrm>
            <a:off x="7121259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CF07424-D4D1-B1D5-6F65-F5BAB83E5180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49E261F-2174-C14A-57B1-11EE38D25AB8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AC4AEC8-AF1C-ADF9-DCAE-19C15DD580A6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B20C049-7C14-1439-CCA9-842BD95B467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76E3D76-90CB-EABA-0429-9A1DE8967C4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BF81452-1DF2-0DC5-E8A9-2FB0DC4F6583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BF81452-1DF2-0DC5-E8A9-2FB0DC4F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A3FDA8-7D29-EA1E-1463-A0E729DF16F7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A3FDA8-7D29-EA1E-1463-A0E729DF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850EDF-A990-379E-8487-7736956A8CDC}"/>
                  </a:ext>
                </a:extLst>
              </p:cNvPr>
              <p:cNvSpPr txBox="1"/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850EDF-A990-379E-8487-7736956A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3B43D0-9A7F-3A25-1AD3-B9D542615F4B}"/>
                  </a:ext>
                </a:extLst>
              </p:cNvPr>
              <p:cNvSpPr txBox="1"/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3B43D0-9A7F-3A25-1AD3-B9D542615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9E65A6-49E6-012C-33E8-69A4B4C66CCD}"/>
                  </a:ext>
                </a:extLst>
              </p:cNvPr>
              <p:cNvSpPr txBox="1"/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9E65A6-49E6-012C-33E8-69A4B4C66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5A45D0F-C81B-A551-62C7-C298F5C88D58}"/>
                  </a:ext>
                </a:extLst>
              </p:cNvPr>
              <p:cNvSpPr txBox="1"/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5A45D0F-C81B-A551-62C7-C298F5C88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08F5D8-8181-D237-6B23-A0202F634989}"/>
                  </a:ext>
                </a:extLst>
              </p:cNvPr>
              <p:cNvSpPr txBox="1"/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08F5D8-8181-D237-6B23-A0202F63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F5789B7-0CD9-9879-7905-8BB1F0445A4F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F5789B7-0CD9-9879-7905-8BB1F044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E125F2B-CABB-2665-BD2D-A39B5BDC52F4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E125F2B-CABB-2665-BD2D-A39B5BDC5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4CE55D-0608-9EB8-FF7C-0D56ACD6F345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4CE55D-0608-9EB8-FF7C-0D56ACD6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8F686E8-5A03-9872-5093-A105459C0129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8F686E8-5A03-9872-5093-A105459C0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2BA8849-053F-B90C-6FE9-155DA1E3BFAB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2BA8849-053F-B90C-6FE9-155DA1E3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5C085A7-A8ED-4879-E874-3ACF84D80C5C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C68A645-A289-32E5-1DAD-4E5BCDD21DC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E5248DC-E269-6DD9-D064-086A5C11ACE1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E5248DC-E269-6DD9-D064-086A5C11A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D00CB86-5B46-FF9D-C149-DEB0863EA8B4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7CA9BC4-6398-F54E-21EA-80F783F45EA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F151AEB-0AAB-347E-9867-0A475EC1BD82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F151AEB-0AAB-347E-9867-0A475EC1B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8198D3E-940D-69A6-9094-AD79B2CE4978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A3A4036-96F2-519F-F291-8E3695539157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BFB91C8-2C44-57CB-41F1-6FEC4D467BE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BFB91C8-2C44-57CB-41F1-6FEC4D467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74F3A3B-3601-BEE2-FB01-130F27F98E42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34DF574-FFC0-C06B-651A-0AEE8342F6F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446A0AE-EEC4-BB37-59D6-7DB07E433DA1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446A0AE-EEC4-BB37-59D6-7DB07E433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7A24C29-20A5-FC13-E603-CF6FBD869AD7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AFB89D-CEAA-2871-3278-99BFCE61B61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DAF7EC0-8F47-63D9-9859-D0CEBCD203F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DAF7EC0-8F47-63D9-9859-D0CEBCD20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A980F7C-03F8-74AC-9397-5555998C5EA7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A980F7C-03F8-74AC-9397-5555998C5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9E6BCCC-CAFA-96DB-539A-589F8EE0900D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9E6BCCC-CAFA-96DB-539A-589F8EE09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CEF583-CBE0-EB44-3FC1-D24925DB1042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CEF583-CBE0-EB44-3FC1-D24925DB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18BD622-36EA-36C8-614E-23DE56D5109F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18BD622-36EA-36C8-614E-23DE56D5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0E81B-398E-DB2E-D4FD-CAD8D04CC8A8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0E81B-398E-DB2E-D4FD-CAD8D04C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D45660-369C-1D42-7292-4411E82D66BC}"/>
                  </a:ext>
                </a:extLst>
              </p:cNvPr>
              <p:cNvSpPr txBox="1"/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D45660-369C-1D42-7292-4411E82D6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blipFill>
                <a:blip r:embed="rId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59D19B8-93FC-8D3D-7971-724CB56F76B4}"/>
                  </a:ext>
                </a:extLst>
              </p:cNvPr>
              <p:cNvSpPr txBox="1"/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59D19B8-93FC-8D3D-7971-724CB56F7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3407891-D12F-57FD-69F9-45333B814332}"/>
                  </a:ext>
                </a:extLst>
              </p:cNvPr>
              <p:cNvSpPr txBox="1"/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3407891-D12F-57FD-69F9-45333B814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6E58E45-7999-6124-8262-F1D81D1891F4}"/>
                  </a:ext>
                </a:extLst>
              </p:cNvPr>
              <p:cNvSpPr txBox="1"/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6E58E45-7999-6124-8262-F1D81D189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blipFill>
                <a:blip r:embed="rId9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E81DC1C-9187-4D7F-FECE-523F7A399AAC}"/>
                  </a:ext>
                </a:extLst>
              </p:cNvPr>
              <p:cNvSpPr txBox="1"/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E81DC1C-9187-4D7F-FECE-523F7A39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blipFill>
                <a:blip r:embed="rId9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FD542F2-0491-F59F-E38D-25A474EDCFBF}"/>
                  </a:ext>
                </a:extLst>
              </p:cNvPr>
              <p:cNvSpPr txBox="1"/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FD542F2-0491-F59F-E38D-25A474EDC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blipFill>
                <a:blip r:embed="rId10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36AF5FC-945F-E9D9-5136-3FF299BA272E}"/>
              </a:ext>
            </a:extLst>
          </p:cNvPr>
          <p:cNvGrpSpPr/>
          <p:nvPr/>
        </p:nvGrpSpPr>
        <p:grpSpPr>
          <a:xfrm>
            <a:off x="7871851" y="3138351"/>
            <a:ext cx="491455" cy="400110"/>
            <a:chOff x="5858970" y="809068"/>
            <a:chExt cx="491455" cy="4001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7DC5CD4-DD92-6C4F-13BB-B1CFE214B88C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34DF36A-EBA7-8AC6-8AE7-6512E74AC32B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34DF36A-EBA7-8AC6-8AE7-6512E74AC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045434A-B0A0-66FA-CC71-5099733C469A}"/>
              </a:ext>
            </a:extLst>
          </p:cNvPr>
          <p:cNvGrpSpPr/>
          <p:nvPr/>
        </p:nvGrpSpPr>
        <p:grpSpPr>
          <a:xfrm>
            <a:off x="9415558" y="3138351"/>
            <a:ext cx="491455" cy="400110"/>
            <a:chOff x="5858970" y="809068"/>
            <a:chExt cx="491455" cy="40011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E542929-95F1-02E4-580A-FA200D0D762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FF6D1DEE-227D-92CE-0B3D-4FE043257595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FF6D1DEE-227D-92CE-0B3D-4FE043257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D5BBDB4-E921-D93F-DA6D-88C80D31B3D9}"/>
              </a:ext>
            </a:extLst>
          </p:cNvPr>
          <p:cNvGrpSpPr/>
          <p:nvPr/>
        </p:nvGrpSpPr>
        <p:grpSpPr>
          <a:xfrm>
            <a:off x="4766430" y="3138351"/>
            <a:ext cx="491455" cy="400110"/>
            <a:chOff x="5858970" y="809068"/>
            <a:chExt cx="491455" cy="40011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B788FAC-51C5-FBB3-7363-E05AC4F73954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B1CA924-1393-9E04-009F-5FBBF14141A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B1CA924-1393-9E04-009F-5FBBF1414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CD6FFDE-1F2D-B851-5E8B-274689F2441C}"/>
              </a:ext>
            </a:extLst>
          </p:cNvPr>
          <p:cNvGrpSpPr/>
          <p:nvPr/>
        </p:nvGrpSpPr>
        <p:grpSpPr>
          <a:xfrm>
            <a:off x="6310137" y="3138351"/>
            <a:ext cx="491455" cy="400110"/>
            <a:chOff x="5858970" y="809068"/>
            <a:chExt cx="491455" cy="40011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96C2706-D962-BBAC-4689-92939D82EC4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4F71955F-97B7-8065-057D-EB1ADDE9B004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4F71955F-97B7-8065-057D-EB1ADDE9B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570EBB0-ACEB-D7C6-8810-16BB4B5CAF9E}"/>
              </a:ext>
            </a:extLst>
          </p:cNvPr>
          <p:cNvGrpSpPr/>
          <p:nvPr/>
        </p:nvGrpSpPr>
        <p:grpSpPr>
          <a:xfrm>
            <a:off x="3243960" y="3138351"/>
            <a:ext cx="491455" cy="400110"/>
            <a:chOff x="5858970" y="809068"/>
            <a:chExt cx="491455" cy="40011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1B6904-BA6B-8F07-BF91-EDC618EA6DA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BBC64B-265A-01FD-E179-954D7E1BFFE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BBC64B-265A-01FD-E179-954D7E1BF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5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E60DB81-A3DD-83CE-1B9E-6EE4D405C0D1}"/>
                  </a:ext>
                </a:extLst>
              </p:cNvPr>
              <p:cNvSpPr txBox="1"/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E60DB81-A3DD-83CE-1B9E-6EE4D405C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61D0860-01F0-04A4-2F7D-DAD44A6649EC}"/>
                  </a:ext>
                </a:extLst>
              </p:cNvPr>
              <p:cNvSpPr txBox="1"/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61D0860-01F0-04A4-2F7D-DAD44A664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F86D2C6-7296-3A6A-E212-2467B7585299}"/>
                  </a:ext>
                </a:extLst>
              </p:cNvPr>
              <p:cNvSpPr txBox="1"/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F86D2C6-7296-3A6A-E212-2467B7585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912D167-A22A-C5D4-84C6-90C62C1CDC5B}"/>
                  </a:ext>
                </a:extLst>
              </p:cNvPr>
              <p:cNvSpPr txBox="1"/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912D167-A22A-C5D4-84C6-90C62C1CD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3DFE1529-A979-6009-823F-39764BDCD357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AA8333D-83B8-D079-B840-E777737E3238}"/>
              </a:ext>
            </a:extLst>
          </p:cNvPr>
          <p:cNvSpPr txBox="1"/>
          <p:nvPr/>
        </p:nvSpPr>
        <p:spPr>
          <a:xfrm>
            <a:off x="38020" y="3545644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an </a:t>
            </a:r>
            <a:r>
              <a:rPr lang="en-US" sz="1600" b="1" dirty="0">
                <a:solidFill>
                  <a:schemeClr val="accent2"/>
                </a:solidFill>
              </a:rPr>
              <a:t>apple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</a:t>
            </a:r>
          </a:p>
        </p:txBody>
      </p:sp>
    </p:spTree>
    <p:extLst>
      <p:ext uri="{BB962C8B-B14F-4D97-AF65-F5344CB8AC3E}">
        <p14:creationId xmlns:p14="http://schemas.microsoft.com/office/powerpoint/2010/main" val="285913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6A22-000A-69DB-5742-BD94B5A1B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BE6DA-BC9F-AA97-DC51-217B7838420C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BE6DA-BC9F-AA97-DC51-217B78384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184C77A-7497-41EE-9B11-33462A848E1D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2F5708-FC62-7FEC-4510-8B1AF9A74097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A277E4-793A-7D63-F5F5-F352C141B7D8}"/>
              </a:ext>
            </a:extLst>
          </p:cNvPr>
          <p:cNvGrpSpPr/>
          <p:nvPr/>
        </p:nvGrpSpPr>
        <p:grpSpPr>
          <a:xfrm>
            <a:off x="8358843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832AF9-EEC5-B614-1F33-69BC4987A2E6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66646FA-B4D8-CA9D-E5BC-58FCF21B4146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675C2A-C0EA-CD94-F01D-41700C80F0FF}"/>
              </a:ext>
            </a:extLst>
          </p:cNvPr>
          <p:cNvGrpSpPr/>
          <p:nvPr/>
        </p:nvGrpSpPr>
        <p:grpSpPr>
          <a:xfrm>
            <a:off x="8771372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4A9D6D-4A68-8417-E9C0-59784C79A6AE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FA481C7-4C00-BE88-184A-25412B5DC0EC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3AB700-1775-0EAB-F876-CBB6618D30F2}"/>
              </a:ext>
            </a:extLst>
          </p:cNvPr>
          <p:cNvGrpSpPr/>
          <p:nvPr/>
        </p:nvGrpSpPr>
        <p:grpSpPr>
          <a:xfrm>
            <a:off x="7533787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46FD3F-897C-8887-F43D-0A31E1CEF656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0426DAF-FAF3-1AC9-5ED3-DFD58F26D923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F6A284-BCF9-2790-9B4D-C2CA00E530D9}"/>
              </a:ext>
            </a:extLst>
          </p:cNvPr>
          <p:cNvGrpSpPr/>
          <p:nvPr/>
        </p:nvGrpSpPr>
        <p:grpSpPr>
          <a:xfrm>
            <a:off x="7946315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19F7E0B-7789-55AD-758A-13D41060F3A4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F64C5A5-6A0D-5C1B-B9C8-FB910952624E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EE627D-6075-11F7-B36B-6F9327D145C9}"/>
              </a:ext>
            </a:extLst>
          </p:cNvPr>
          <p:cNvGrpSpPr/>
          <p:nvPr/>
        </p:nvGrpSpPr>
        <p:grpSpPr>
          <a:xfrm>
            <a:off x="7121259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D43DC85-CB5E-B5DE-0596-0E47E2CD5549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CE01F52-ADBD-FE30-7777-05D09734F65C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722A05-B400-82FB-C696-ADC5062C4EF1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23C541C-8873-5F90-9229-A8F3A0EE14D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3932F35-13EC-0B4E-CAF1-355D82112F18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D29A1DD-4AD5-7247-E7DC-19AE84699C07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D29A1DD-4AD5-7247-E7DC-19AE84699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38CB363-93B7-6384-8380-C9B25D3B9C4D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38CB363-93B7-6384-8380-C9B25D3B9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2F5667F-1662-6713-90FA-8F464CBBC076}"/>
                  </a:ext>
                </a:extLst>
              </p:cNvPr>
              <p:cNvSpPr txBox="1"/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2F5667F-1662-6713-90FA-8F464CBBC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1D48270-033F-BF14-D4EA-090E4AEE9B2D}"/>
                  </a:ext>
                </a:extLst>
              </p:cNvPr>
              <p:cNvSpPr txBox="1"/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1D48270-033F-BF14-D4EA-090E4AEE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6795E15-956F-3BDD-07FB-4E9FCA28B84F}"/>
                  </a:ext>
                </a:extLst>
              </p:cNvPr>
              <p:cNvSpPr txBox="1"/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6795E15-956F-3BDD-07FB-4E9FCA28B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8D0D40-081D-64C5-75A4-AC47C3E6195D}"/>
                  </a:ext>
                </a:extLst>
              </p:cNvPr>
              <p:cNvSpPr txBox="1"/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8D0D40-081D-64C5-75A4-AC47C3E61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356B519-C363-BC97-7557-CCDF1B5523B1}"/>
                  </a:ext>
                </a:extLst>
              </p:cNvPr>
              <p:cNvSpPr txBox="1"/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356B519-C363-BC97-7557-CCDF1B552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8415E3A-A189-FA78-65D5-34CFEBA0F61B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8415E3A-A189-FA78-65D5-34CFEBA0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4DFE80C-CB67-C2F2-72C6-962487C2A46A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4DFE80C-CB67-C2F2-72C6-962487C2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3143C28-667F-4D12-4AB8-9AF0B7F1B47D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3143C28-667F-4D12-4AB8-9AF0B7F1B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69D04B2-1937-78AA-441D-FA1998E189D1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69D04B2-1937-78AA-441D-FA1998E18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A4EB07F-7370-6084-16D4-EA724CE6C36C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A4EB07F-7370-6084-16D4-EA724CE6C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1986E2-FC39-3722-743F-6288C144106D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DC345E-1B29-1970-C541-F002AE11AD8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B490681-86B7-461C-8B83-448612B74A0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B490681-86B7-461C-8B83-448612B74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30633DB-A0BC-4EB2-6D21-B176F8DEC6E1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DB6D2A8-022D-7E05-B68A-5D91D93BC2C0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DA56102-A269-CC89-CD47-BC5F1F385213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DA56102-A269-CC89-CD47-BC5F1F385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EF2FFE-F7B8-A1C6-73BB-6E4E483F8D7C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128290F-8232-224D-CD64-9F9B4E57F27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8D72B61-D2BD-A028-8519-D8B207EE7F3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8D72B61-D2BD-A028-8519-D8B207EE7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D61C301-6679-ED7C-69CB-6C3844DD4D16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83B2DBE-EB8D-A5D1-EC8E-6D9599C6A10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6F3FB97-7873-A882-0163-85E503DEB8A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6F3FB97-7873-A882-0163-85E503DEB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4F65D5D-6E41-346F-83A7-7A3A1DCF20C7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DFB825E-4D98-8754-5CDD-88E4BADCD3C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AB0B8DB-9E7D-C5B8-3082-AF2F1A42D2E1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AB0B8DB-9E7D-C5B8-3082-AF2F1A42D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26F0420-C688-F0F4-3D2F-3F3CDCE69EC9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26F0420-C688-F0F4-3D2F-3F3CDCE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D2F069A-C581-84FF-ECE3-849A1D009C55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D2F069A-C581-84FF-ECE3-849A1D009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28CA9C3-42CF-3A04-F356-C6EA28C26362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28CA9C3-42CF-3A04-F356-C6EA28C2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C82A40-8BFE-82FD-9BE9-FFBA08D3DBD0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C82A40-8BFE-82FD-9BE9-FFBA08D3D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40AF36-48BB-3B89-E0CF-58EC4C70A9F7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40AF36-48BB-3B89-E0CF-58EC4C70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79B1E7A-F998-5799-DA91-1EE1B9644FDF}"/>
                  </a:ext>
                </a:extLst>
              </p:cNvPr>
              <p:cNvSpPr txBox="1"/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79B1E7A-F998-5799-DA91-1EE1B964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blipFill>
                <a:blip r:embed="rId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5EEE8B-85CA-1F5C-C333-2DE58A8A8467}"/>
                  </a:ext>
                </a:extLst>
              </p:cNvPr>
              <p:cNvSpPr txBox="1"/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5EEE8B-85CA-1F5C-C333-2DE58A8A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E69B40-48F2-C0C2-21C2-ED2A7518AC75}"/>
                  </a:ext>
                </a:extLst>
              </p:cNvPr>
              <p:cNvSpPr txBox="1"/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E69B40-48F2-C0C2-21C2-ED2A7518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B4F4881-EE6E-B58C-FA30-87EAA292DE0B}"/>
                  </a:ext>
                </a:extLst>
              </p:cNvPr>
              <p:cNvSpPr txBox="1"/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B4F4881-EE6E-B58C-FA30-87EAA292D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blipFill>
                <a:blip r:embed="rId9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9DC021B-1265-6981-A1DC-18DF5D0979CE}"/>
                  </a:ext>
                </a:extLst>
              </p:cNvPr>
              <p:cNvSpPr txBox="1"/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9DC021B-1265-6981-A1DC-18DF5D097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blipFill>
                <a:blip r:embed="rId9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4E7F6B2-AA15-2472-55F0-EB7CC9A8405E}"/>
                  </a:ext>
                </a:extLst>
              </p:cNvPr>
              <p:cNvSpPr txBox="1"/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4E7F6B2-AA15-2472-55F0-EB7CC9A84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blipFill>
                <a:blip r:embed="rId10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D9F03B-5BA1-B5A4-E6AE-FA4CF71BD0DC}"/>
              </a:ext>
            </a:extLst>
          </p:cNvPr>
          <p:cNvGrpSpPr/>
          <p:nvPr/>
        </p:nvGrpSpPr>
        <p:grpSpPr>
          <a:xfrm>
            <a:off x="7871851" y="3138351"/>
            <a:ext cx="491455" cy="400110"/>
            <a:chOff x="5858970" y="809068"/>
            <a:chExt cx="491455" cy="4001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9676EE0-5FE3-393A-E04A-5AE58C399F2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FE017A0-AC2A-A9EB-A1E3-1315CDEE8215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FE017A0-AC2A-A9EB-A1E3-1315CDEE8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BD82079-B5D1-91E6-40FB-74AB91326479}"/>
              </a:ext>
            </a:extLst>
          </p:cNvPr>
          <p:cNvGrpSpPr/>
          <p:nvPr/>
        </p:nvGrpSpPr>
        <p:grpSpPr>
          <a:xfrm>
            <a:off x="9415558" y="3138351"/>
            <a:ext cx="491455" cy="400110"/>
            <a:chOff x="5858970" y="809068"/>
            <a:chExt cx="491455" cy="40011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F5BB485-851C-C2D5-844C-33B7530D483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44917040-96FF-7BAD-D5B9-81EEA496277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44917040-96FF-7BAD-D5B9-81EEA4962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E776015-26E0-5455-26A7-142F475E6990}"/>
              </a:ext>
            </a:extLst>
          </p:cNvPr>
          <p:cNvGrpSpPr/>
          <p:nvPr/>
        </p:nvGrpSpPr>
        <p:grpSpPr>
          <a:xfrm>
            <a:off x="4766430" y="3138351"/>
            <a:ext cx="491455" cy="400110"/>
            <a:chOff x="5858970" y="809068"/>
            <a:chExt cx="491455" cy="40011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E1CC83E-EE81-83F8-7F2D-0054B821931A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20E1DC0-FE91-06AA-6755-CD4BB40D8133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20E1DC0-FE91-06AA-6755-CD4BB40D8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88EEA30-CAC5-796E-4F74-4CAA32C2F60A}"/>
              </a:ext>
            </a:extLst>
          </p:cNvPr>
          <p:cNvGrpSpPr/>
          <p:nvPr/>
        </p:nvGrpSpPr>
        <p:grpSpPr>
          <a:xfrm>
            <a:off x="6310137" y="3138351"/>
            <a:ext cx="491455" cy="400110"/>
            <a:chOff x="5858970" y="809068"/>
            <a:chExt cx="491455" cy="40011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0FCEB5D-647F-AEC6-675C-37E792DC8E0A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F1D563F-2A3C-9E6B-04D5-F38B379A679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F1D563F-2A3C-9E6B-04D5-F38B379A67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92E0C59-B7FA-223F-FC72-4EECA4CEB980}"/>
              </a:ext>
            </a:extLst>
          </p:cNvPr>
          <p:cNvGrpSpPr/>
          <p:nvPr/>
        </p:nvGrpSpPr>
        <p:grpSpPr>
          <a:xfrm>
            <a:off x="3243960" y="3138351"/>
            <a:ext cx="491455" cy="400110"/>
            <a:chOff x="5858970" y="809068"/>
            <a:chExt cx="491455" cy="40011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8F6C08E-8DEF-0BB8-5A24-374668DFE34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7C1C2CB-797F-B69C-602F-7053AED90070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7C1C2CB-797F-B69C-602F-7053AED90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5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7C5D28E-FB01-6DAB-EF86-76B4FE2947CE}"/>
                  </a:ext>
                </a:extLst>
              </p:cNvPr>
              <p:cNvSpPr txBox="1"/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7C5D28E-FB01-6DAB-EF86-76B4FE294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9CC9EE4-D363-BCA5-6165-86C707ADD762}"/>
                  </a:ext>
                </a:extLst>
              </p:cNvPr>
              <p:cNvSpPr txBox="1"/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9CC9EE4-D363-BCA5-6165-86C707AD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C096713-88E7-8473-5E30-1D0CFA94EAC0}"/>
                  </a:ext>
                </a:extLst>
              </p:cNvPr>
              <p:cNvSpPr txBox="1"/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C096713-88E7-8473-5E30-1D0CFA94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05AC83-60E7-FCA6-7478-B55882365336}"/>
                  </a:ext>
                </a:extLst>
              </p:cNvPr>
              <p:cNvSpPr txBox="1"/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05AC83-60E7-FCA6-7478-B5588236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CFFDB4E1-B162-3D7A-0BF0-4092A9D0991C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BE7942D-DBEB-B16D-6A92-E6636678E923}"/>
              </a:ext>
            </a:extLst>
          </p:cNvPr>
          <p:cNvSpPr txBox="1"/>
          <p:nvPr/>
        </p:nvSpPr>
        <p:spPr>
          <a:xfrm>
            <a:off x="38020" y="3545644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an </a:t>
            </a:r>
            <a:r>
              <a:rPr lang="en-US" sz="1600" b="1" dirty="0">
                <a:solidFill>
                  <a:schemeClr val="accent2"/>
                </a:solidFill>
              </a:rPr>
              <a:t>apple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0CA8B91-D785-F572-C23A-E026880F180A}"/>
              </a:ext>
            </a:extLst>
          </p:cNvPr>
          <p:cNvGrpSpPr/>
          <p:nvPr/>
        </p:nvGrpSpPr>
        <p:grpSpPr>
          <a:xfrm>
            <a:off x="8749374" y="4156852"/>
            <a:ext cx="1329166" cy="2567316"/>
            <a:chOff x="8749374" y="4156852"/>
            <a:chExt cx="1329166" cy="2567316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6C8D680-AADF-6E73-B2C7-99BFEAE617D1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D994866-61A5-7366-6117-265BBD2CE39F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98CDC87F-F5D8-F11B-5C8F-0B1E32218219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98CDC87F-F5D8-F11B-5C8F-0B1E32218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109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1BDA367-8D32-C5F6-C03B-7817DD9323FA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0CE3E56-F239-0105-371D-182232367C05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4554D4D9-E1A2-D987-EFE5-A10099FA43C3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B591BA7-A5E7-DA26-54BF-AC352BF511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301D1B6-D398-40D3-3D41-10FC8E11DA75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301D1B6-D398-40D3-3D41-10FC8E11D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110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31630A1-1D15-BEA8-5C7E-A405686193CE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E9DFD1A-F072-47E8-4BBB-7271FF3FE0B6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7A2E6D2-2D5F-4497-701C-59151116E58B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7A2E6D2-2D5F-4497-701C-59151116E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11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E8077A3-69C7-A3C5-5CF6-DF193802FB42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E8077A3-69C7-A3C5-5CF6-DF193802FB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1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D1141D1C-7A79-8D6B-DDD4-6ADA20844702}"/>
                </a:ext>
              </a:extLst>
            </p:cNvPr>
            <p:cNvCxnSpPr>
              <a:cxnSpLocks/>
              <a:endCxn id="172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43FBB6DD-4E94-F94A-533D-62643C7F1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E5FE2A3-7133-F08E-E0EB-8868D367DCA7}"/>
              </a:ext>
            </a:extLst>
          </p:cNvPr>
          <p:cNvGrpSpPr/>
          <p:nvPr/>
        </p:nvGrpSpPr>
        <p:grpSpPr>
          <a:xfrm>
            <a:off x="5862192" y="4156852"/>
            <a:ext cx="1244840" cy="2543986"/>
            <a:chOff x="5862192" y="4156852"/>
            <a:chExt cx="1244840" cy="2543986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3B59B4D-4F22-FEA0-71CB-B59B0C4B6BAE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C0F64BB-21B3-CB9A-CF1F-6D88A8C74C55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4BACF8CD-57CE-F58B-9DBA-CC8B4E8C9F6F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4BACF8CD-57CE-F58B-9DBA-CC8B4E8C9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113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94579156-B1F2-F055-A5BB-E83A8AEC6C9A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882023E-9F08-B34E-6169-EC53FFEDDDA3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5304459A-10E4-847E-DD01-3D9B795C2322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DCC490B9-52B8-1065-345E-F5D033E62F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7C5021A0-92D2-3E85-8AF7-A17CE9BC4F16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7C5021A0-92D2-3E85-8AF7-A17CE9BC4F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14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5A78BE17-169E-C7E1-D5E4-AF0CCCD83B5E}"/>
                </a:ext>
              </a:extLst>
            </p:cNvPr>
            <p:cNvCxnSpPr>
              <a:cxnSpLocks/>
              <a:endCxn id="185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41EC09C-DC66-A0E7-4733-18D4987424A5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4BC83881-E6FA-65AA-B63B-051DBAB9C708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4BC83881-E6FA-65AA-B63B-051DBAB9C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5"/>
                  <a:stretch>
                    <a:fillRect l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B00E17D-0082-C465-5903-2573839FB320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B00E17D-0082-C465-5903-2573839FB3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16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B4F460E-8EEE-DA1C-7E17-127AA5DD1A89}"/>
                </a:ext>
              </a:extLst>
            </p:cNvPr>
            <p:cNvCxnSpPr>
              <a:cxnSpLocks/>
              <a:endCxn id="187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E98F8C1-1E6D-D12E-E255-13BE03D1C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D4323A2-A590-8D99-FB81-7320675C0FBD}"/>
              </a:ext>
            </a:extLst>
          </p:cNvPr>
          <p:cNvGrpSpPr/>
          <p:nvPr/>
        </p:nvGrpSpPr>
        <p:grpSpPr>
          <a:xfrm>
            <a:off x="4285562" y="4156852"/>
            <a:ext cx="1348879" cy="2543986"/>
            <a:chOff x="4285562" y="4156852"/>
            <a:chExt cx="1348879" cy="254398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7424461-E05C-04FD-934D-427BD8BF1976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04195AF-5E5A-6E54-7A5B-B4AFE4058FEB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949105A-9C3A-6429-4F0C-25DE035B02E4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949105A-9C3A-6429-4F0C-25DE035B0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17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5EBCE16-25DD-64A4-EC38-3123CE8535B8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8D50D79-2FED-D2F5-92FC-0F9E33C14B82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C8066638-E64A-15B3-97DA-995748E3FE0D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7C25919F-3A6C-3D08-3BD7-7C5DFD771B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4CE72BBF-1D40-DDDE-3E37-AB884D045FCE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4CE72BBF-1D40-DDDE-3E37-AB884D045F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18"/>
                  <a:stretch>
                    <a:fillRect l="-38710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A167F7B-6FF3-DD6A-3BA0-66D2646D6766}"/>
                </a:ext>
              </a:extLst>
            </p:cNvPr>
            <p:cNvCxnSpPr>
              <a:cxnSpLocks/>
              <a:endCxn id="200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AE098AB-360C-3E29-47C9-4F22D93E230C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EF121023-4FAE-A92F-7065-CCBDE0393E26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EF121023-4FAE-A92F-7065-CCBDE0393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19"/>
                  <a:stretch>
                    <a:fillRect l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BFC75F59-CFF6-27BB-EFD3-D3558B7BA85F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BFC75F59-CFF6-27BB-EFD3-D3558B7BA8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20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B9D0F47-D3B7-C676-9448-F48079EDE3B2}"/>
                </a:ext>
              </a:extLst>
            </p:cNvPr>
            <p:cNvCxnSpPr>
              <a:cxnSpLocks/>
              <a:endCxn id="202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2904F4C7-DE34-2266-5814-B3CF135BC8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B1C9C6E-BBD8-95E4-069F-81F4657E1293}"/>
              </a:ext>
            </a:extLst>
          </p:cNvPr>
          <p:cNvGrpSpPr/>
          <p:nvPr/>
        </p:nvGrpSpPr>
        <p:grpSpPr>
          <a:xfrm>
            <a:off x="3235897" y="4156852"/>
            <a:ext cx="908145" cy="2543986"/>
            <a:chOff x="3235897" y="4156852"/>
            <a:chExt cx="908145" cy="2543986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21CE4FC-E9EA-C41F-6A84-01D42ABD1164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CC7C6D0-EF67-25D6-F9E2-BD023AB34E89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A0674A80-5118-E852-2DBD-A2165FCE8301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A0674A80-5118-E852-2DBD-A2165FCE8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21"/>
                  <a:stretch>
                    <a:fillRect l="-37931" r="-10345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26A438B4-66F2-225B-3639-111CE49522B1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9859EC6-E807-B2FC-3BDB-17FD5531E039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6CFAF1C0-2B7B-F773-D0D7-67B3F557F15B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C2CCDE8C-B5FB-F55F-9C41-BB9F1F908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0B8C315-B466-2E37-4390-4B61E3ECFA9D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0B8C315-B466-2E37-4390-4B61E3ECFA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122"/>
                  <a:stretch>
                    <a:fillRect l="-40625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753B9E55-A3D8-8F42-2D5F-B839613325EE}"/>
                </a:ext>
              </a:extLst>
            </p:cNvPr>
            <p:cNvCxnSpPr>
              <a:cxnSpLocks/>
              <a:endCxn id="21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EDD5D3B-31CE-7A1C-EAF0-D9D76B332D59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B143729-0E6B-6017-B530-0A7C4F8DFF4B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B143729-0E6B-6017-B530-0A7C4F8DF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123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8F7C74F-35E6-9737-8501-B126DA6E4E05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8F7C74F-35E6-9737-8501-B126DA6E4E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124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502B4ADB-EC80-8C88-ACDA-651B063DF4E9}"/>
                </a:ext>
              </a:extLst>
            </p:cNvPr>
            <p:cNvCxnSpPr>
              <a:cxnSpLocks/>
              <a:endCxn id="217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1ADF9D4B-699C-5BE7-36E1-D7A779B97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C454882-0D40-12C4-3B2B-A069F8646E44}"/>
              </a:ext>
            </a:extLst>
          </p:cNvPr>
          <p:cNvGrpSpPr/>
          <p:nvPr/>
        </p:nvGrpSpPr>
        <p:grpSpPr>
          <a:xfrm>
            <a:off x="7183775" y="4152975"/>
            <a:ext cx="1405086" cy="2547863"/>
            <a:chOff x="7183775" y="4152975"/>
            <a:chExt cx="1405086" cy="2547863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537FBCF-D84C-8A7F-CDBC-9B954C46272F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4FFE17E-3927-F22F-C37C-006D43214528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5FC3F883-5EFB-555F-2124-C9B10CE61224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5FC3F883-5EFB-555F-2124-C9B10CE61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125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7A72D33-3260-1162-E5DE-7CFD07F80900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694B8C67-5C2C-2568-0B8D-CCAC67855631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FC0DEE0B-8AAB-323F-8973-EF9E241968DB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8874E7D8-39BE-60C2-7FB0-3F7B8E5EF69A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8874E7D8-39BE-60C2-7FB0-3F7B8E5EF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126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E1BA6383-BDED-B3BA-920D-51DA8475F8D9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FA1ABB0C-7542-B27C-23D3-94B659FE8224}"/>
                </a:ext>
              </a:extLst>
            </p:cNvPr>
            <p:cNvCxnSpPr>
              <a:cxnSpLocks/>
              <a:stCxn id="227" idx="0"/>
              <a:endCxn id="230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AC95B1E-B0E7-1E27-AD13-F6B756B4FCA0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DD390FC4-B100-0EA5-5D95-9DFD55312FFD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DD390FC4-B100-0EA5-5D95-9DFD55312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127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9E5CE2E9-313A-C3DB-6613-454B15666B64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9E5CE2E9-313A-C3DB-6613-454B15666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128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6CE2C50F-EBE9-8321-DFF0-46E27F2D4287}"/>
                </a:ext>
              </a:extLst>
            </p:cNvPr>
            <p:cNvCxnSpPr>
              <a:cxnSpLocks/>
              <a:endCxn id="232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372246AA-4852-0D6E-ABBD-7D49073B2B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FB83008-D6F3-9895-D7E7-18BA438B70F1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FB83008-D6F3-9895-D7E7-18BA438B70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129"/>
                  <a:stretch>
                    <a:fillRect l="-36364" r="-909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248AB89E-14A8-9D6B-7A9C-9C7E67C572CC}"/>
                </a:ext>
              </a:extLst>
            </p:cNvPr>
            <p:cNvCxnSpPr>
              <a:cxnSpLocks/>
              <a:endCxn id="235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9F8E43D4-BA48-E4AB-CE2D-AC5DFEDE784D}"/>
                </a:ext>
              </a:extLst>
            </p:cNvPr>
            <p:cNvCxnSpPr>
              <a:cxnSpLocks/>
              <a:stCxn id="235" idx="0"/>
              <a:endCxn id="238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45D1956-0763-8651-6014-BE912AA4135F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D8B6DCCC-1A85-D9B9-96E3-D5636B12091F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D8B6DCCC-1A85-D9B9-96E3-D5636B120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130"/>
                  <a:stretch>
                    <a:fillRect l="-16667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637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CA2A-F02B-19FB-AA21-D53B9B4E4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81D278-F0AA-9C35-7C39-0C1007B30A77}"/>
              </a:ext>
            </a:extLst>
          </p:cNvPr>
          <p:cNvSpPr txBox="1"/>
          <p:nvPr/>
        </p:nvSpPr>
        <p:spPr>
          <a:xfrm>
            <a:off x="652304" y="1815168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B28FD-9340-29FB-65C5-6ADC95EF593E}"/>
              </a:ext>
            </a:extLst>
          </p:cNvPr>
          <p:cNvSpPr txBox="1"/>
          <p:nvPr/>
        </p:nvSpPr>
        <p:spPr>
          <a:xfrm>
            <a:off x="1378987" y="1815168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7FA75-4F03-6010-5E87-864D39E3785E}"/>
              </a:ext>
            </a:extLst>
          </p:cNvPr>
          <p:cNvSpPr txBox="1"/>
          <p:nvPr/>
        </p:nvSpPr>
        <p:spPr>
          <a:xfrm>
            <a:off x="3404260" y="1815168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2EDA-BF2B-895E-E73F-7212782EC17F}"/>
              </a:ext>
            </a:extLst>
          </p:cNvPr>
          <p:cNvSpPr txBox="1"/>
          <p:nvPr/>
        </p:nvSpPr>
        <p:spPr>
          <a:xfrm>
            <a:off x="4431436" y="1815168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1D136-0E85-1B12-749A-CDA2C9890F57}"/>
              </a:ext>
            </a:extLst>
          </p:cNvPr>
          <p:cNvSpPr txBox="1"/>
          <p:nvPr/>
        </p:nvSpPr>
        <p:spPr>
          <a:xfrm>
            <a:off x="6096000" y="181516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4020B-BEA9-2A0C-C2B5-012E49ED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366" y="3945683"/>
            <a:ext cx="2222646" cy="2222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A9D67-9A13-5841-5ABA-BB3460EBDA45}"/>
              </a:ext>
            </a:extLst>
          </p:cNvPr>
          <p:cNvSpPr txBox="1"/>
          <p:nvPr/>
        </p:nvSpPr>
        <p:spPr>
          <a:xfrm>
            <a:off x="5068824" y="4348816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02D55-B4A2-CE10-6436-1EFF1CF7D202}"/>
              </a:ext>
            </a:extLst>
          </p:cNvPr>
          <p:cNvSpPr txBox="1"/>
          <p:nvPr/>
        </p:nvSpPr>
        <p:spPr>
          <a:xfrm>
            <a:off x="5795507" y="4348816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0E249-70CB-652F-13EA-9612E9C12E75}"/>
              </a:ext>
            </a:extLst>
          </p:cNvPr>
          <p:cNvSpPr txBox="1"/>
          <p:nvPr/>
        </p:nvSpPr>
        <p:spPr>
          <a:xfrm>
            <a:off x="2363901" y="434881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1B9B6-DA3F-2545-ACB9-7BCADA6B9620}"/>
              </a:ext>
            </a:extLst>
          </p:cNvPr>
          <p:cNvSpPr txBox="1"/>
          <p:nvPr/>
        </p:nvSpPr>
        <p:spPr>
          <a:xfrm>
            <a:off x="3404260" y="4348816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52FEE-F2A0-AAA4-C0E7-765AE2B3AA23}"/>
              </a:ext>
            </a:extLst>
          </p:cNvPr>
          <p:cNvSpPr txBox="1"/>
          <p:nvPr/>
        </p:nvSpPr>
        <p:spPr>
          <a:xfrm>
            <a:off x="652304" y="434881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1E54C1-3CDD-1C64-CA49-D960F9E4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67" y="1119343"/>
            <a:ext cx="2222645" cy="22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22BA-CB46-9572-24AF-338D0913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9D4BE5-D376-2962-C82D-1E98F46FF7B5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9D4BE5-D376-2962-C82D-1E98F46FF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2FCB8D1-5681-19F9-803B-A17A9736B169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8328F-1C87-F548-E1BD-72B1AEC8CC62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0856E-699F-778D-51AC-B0EE45D84DF6}"/>
              </a:ext>
            </a:extLst>
          </p:cNvPr>
          <p:cNvGrpSpPr/>
          <p:nvPr/>
        </p:nvGrpSpPr>
        <p:grpSpPr>
          <a:xfrm>
            <a:off x="8358843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7F853C-9711-C385-8499-ACF7619123B3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D47D21A-993B-FF76-9875-25BAC5D0F1F5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26BEEC-59BB-4CAE-17EA-73B18209977C}"/>
              </a:ext>
            </a:extLst>
          </p:cNvPr>
          <p:cNvGrpSpPr/>
          <p:nvPr/>
        </p:nvGrpSpPr>
        <p:grpSpPr>
          <a:xfrm>
            <a:off x="8771372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B9EC07F-5945-0BF3-9B92-898382184EDA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6970010-306A-7F2E-167B-D3B9860A2D67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92D71B-DBEE-169A-F922-A9E495AB2B75}"/>
              </a:ext>
            </a:extLst>
          </p:cNvPr>
          <p:cNvGrpSpPr/>
          <p:nvPr/>
        </p:nvGrpSpPr>
        <p:grpSpPr>
          <a:xfrm>
            <a:off x="7533787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BC2186-7387-7430-B60C-249C50A325C1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574F88-C40F-675C-6E80-AC474CC1060B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6707597-BA0A-B10E-B7D1-CC5CD4DC5041}"/>
              </a:ext>
            </a:extLst>
          </p:cNvPr>
          <p:cNvGrpSpPr/>
          <p:nvPr/>
        </p:nvGrpSpPr>
        <p:grpSpPr>
          <a:xfrm>
            <a:off x="7946315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0C16C5-DF73-F29B-160A-6A5F5695B0B2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601301C-5058-A4CD-E45B-A2BD3F5C3E1D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1E7B00-A4AE-37F2-633B-42361A53F6BE}"/>
              </a:ext>
            </a:extLst>
          </p:cNvPr>
          <p:cNvGrpSpPr/>
          <p:nvPr/>
        </p:nvGrpSpPr>
        <p:grpSpPr>
          <a:xfrm>
            <a:off x="7121259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E030B0B-5F59-B315-9A2A-84E7B800C62A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FAFC59A-C8FB-D279-7233-DB090C2FB63E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435AEE-8C43-07C1-BD3C-9DFC7F5745EE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5001909-EBF5-B868-747E-7122EBA9D2B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8981902-0053-2934-120C-43EA52161E8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869D14B-65C8-D175-C8FE-30CE5069559D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869D14B-65C8-D175-C8FE-30CE5069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2578501-2C39-585F-26E6-47DAF945A7AE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2578501-2C39-585F-26E6-47DAF945A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8065FC-4618-D4D5-606E-1A2A9615EFE0}"/>
                  </a:ext>
                </a:extLst>
              </p:cNvPr>
              <p:cNvSpPr txBox="1"/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8065FC-4618-D4D5-606E-1A2A9615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BB385CF-5738-A59C-BD96-1F6921744C84}"/>
                  </a:ext>
                </a:extLst>
              </p:cNvPr>
              <p:cNvSpPr txBox="1"/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BB385CF-5738-A59C-BD96-1F692174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67408F-212B-83A6-7D85-FE2E75BE1833}"/>
                  </a:ext>
                </a:extLst>
              </p:cNvPr>
              <p:cNvSpPr txBox="1"/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67408F-212B-83A6-7D85-FE2E75BE1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847D6D-0436-D198-85DE-1F810BD7C8DB}"/>
                  </a:ext>
                </a:extLst>
              </p:cNvPr>
              <p:cNvSpPr txBox="1"/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847D6D-0436-D198-85DE-1F810BD7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0986A60-51E3-4BA5-1F2E-5B5307481DEF}"/>
                  </a:ext>
                </a:extLst>
              </p:cNvPr>
              <p:cNvSpPr txBox="1"/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0986A60-51E3-4BA5-1F2E-5B530748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21BACDF-6171-AE0C-AEFB-E2D292E15D2A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21BACDF-6171-AE0C-AEFB-E2D292E1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7B9D89-E9E5-B430-9E18-212B943DD637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7B9D89-E9E5-B430-9E18-212B943D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AEAB2CF-F108-01E3-853F-ADFB3A5EE388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AEAB2CF-F108-01E3-853F-ADFB3A5EE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0B5CAD5-401C-D9DC-1A1C-D4A9210F6145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0B5CAD5-401C-D9DC-1A1C-D4A9210F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522F352-3F73-1E4B-2E7C-EA94B660CEC7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522F352-3F73-1E4B-2E7C-EA94B660C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59C5876-476E-72CE-9A50-D0A0FD0820A9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36FD57E-A248-072E-B781-DAC1E1A134E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823F957-460F-53BA-1290-AAAFDFF8191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823F957-460F-53BA-1290-AAAFDFF81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CAE56A2-6068-9651-F7EC-A966682388DF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9804FC3-37E9-9CB6-7964-D70BF9EE47D1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20A98FE-6DBD-DF42-31DF-C26E09A83F17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20A98FE-6DBD-DF42-31DF-C26E09A8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FF0A65-E0CB-2398-5FB0-77DF7EF1A286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336DF79-1314-212C-4125-0528849B19E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39B3AD09-E8B2-CC08-A61E-99659CD49DE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39B3AD09-E8B2-CC08-A61E-99659CD49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C935E3-EA5A-D36C-6D3B-A2E3F3A7CD4B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F05100D-5883-EDF9-55E8-CA23F38C99A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5E680BA-FC68-D8C9-8E49-4CA3F0F2F74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5E680BA-FC68-D8C9-8E49-4CA3F0F2F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45E6A19-2AE7-2CAD-BEA1-EC94DFE5691B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71D3D90-F5E3-88A0-B295-612DEFA4363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26DA1D6-7F82-1706-A9B5-6321651BFBD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26DA1D6-7F82-1706-A9B5-6321651BF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A95DC90-B34D-CBF0-CD34-699A3FC9A886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A95DC90-B34D-CBF0-CD34-699A3FC9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E0047C-7F35-B114-176D-267BE06B756C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E0047C-7F35-B114-176D-267BE06B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D19970-B648-FBEC-B158-984BE092BEC7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D19970-B648-FBEC-B158-984BE092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9324615-783A-B1E6-453C-0C914754FCD5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9324615-783A-B1E6-453C-0C914754F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BA760B6-90E7-B4A3-2E0B-1292EB09B1CE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BA760B6-90E7-B4A3-2E0B-1292EB09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1CE0D59-C9F3-952F-E29D-D3A82C09866B}"/>
                  </a:ext>
                </a:extLst>
              </p:cNvPr>
              <p:cNvSpPr txBox="1"/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1CE0D59-C9F3-952F-E29D-D3A82C098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blipFill>
                <a:blip r:embed="rId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20AE1-4DB9-4D24-9F39-229B47CEC601}"/>
                  </a:ext>
                </a:extLst>
              </p:cNvPr>
              <p:cNvSpPr txBox="1"/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7920AE1-4DB9-4D24-9F39-229B47CE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7993C5D-2EF8-4F71-B121-24F5CA84ADB9}"/>
                  </a:ext>
                </a:extLst>
              </p:cNvPr>
              <p:cNvSpPr txBox="1"/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7993C5D-2EF8-4F71-B121-24F5CA84A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ABA722F-DAF5-8A93-0EA5-31C41BE4FF11}"/>
                  </a:ext>
                </a:extLst>
              </p:cNvPr>
              <p:cNvSpPr txBox="1"/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ABA722F-DAF5-8A93-0EA5-31C41BE4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blipFill>
                <a:blip r:embed="rId9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84665D5-4A0D-7CAA-EE0A-BEFCD3570DF6}"/>
                  </a:ext>
                </a:extLst>
              </p:cNvPr>
              <p:cNvSpPr txBox="1"/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84665D5-4A0D-7CAA-EE0A-BEFCD357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blipFill>
                <a:blip r:embed="rId9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3E62594-D690-DFFB-AC62-13BAA0939E4E}"/>
                  </a:ext>
                </a:extLst>
              </p:cNvPr>
              <p:cNvSpPr txBox="1"/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3E62594-D690-DFFB-AC62-13BAA0939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blipFill>
                <a:blip r:embed="rId10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388C60-AFB2-CEA5-9BCB-8A3690BD0199}"/>
              </a:ext>
            </a:extLst>
          </p:cNvPr>
          <p:cNvGrpSpPr/>
          <p:nvPr/>
        </p:nvGrpSpPr>
        <p:grpSpPr>
          <a:xfrm>
            <a:off x="7871851" y="3138351"/>
            <a:ext cx="491455" cy="400110"/>
            <a:chOff x="5858970" y="809068"/>
            <a:chExt cx="491455" cy="4001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3B5553D-34BC-054A-4D2F-373768239D4D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A988F28-849F-2BCD-58A6-D2EE9DF45761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A988F28-849F-2BCD-58A6-D2EE9DF45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3896FA0-5CDB-47AF-3FA9-2ED775AA9C3A}"/>
              </a:ext>
            </a:extLst>
          </p:cNvPr>
          <p:cNvGrpSpPr/>
          <p:nvPr/>
        </p:nvGrpSpPr>
        <p:grpSpPr>
          <a:xfrm>
            <a:off x="9415558" y="3138351"/>
            <a:ext cx="491455" cy="400110"/>
            <a:chOff x="5858970" y="809068"/>
            <a:chExt cx="491455" cy="40011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220CCFB-49FD-7940-42B4-77845DF6C549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C7D9E08-DDD6-A9AE-C813-8102AAEB6D9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C7D9E08-DDD6-A9AE-C813-8102AAEB6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BBEB890-E916-8AC5-F66B-780BB49E144F}"/>
              </a:ext>
            </a:extLst>
          </p:cNvPr>
          <p:cNvGrpSpPr/>
          <p:nvPr/>
        </p:nvGrpSpPr>
        <p:grpSpPr>
          <a:xfrm>
            <a:off x="4766430" y="3138351"/>
            <a:ext cx="491455" cy="400110"/>
            <a:chOff x="5858970" y="809068"/>
            <a:chExt cx="491455" cy="40011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7937FC6-97F3-6C00-B913-A0441433F43E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8759BF3-EB0A-30B9-37DC-C0DD79C265C7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8759BF3-EB0A-30B9-37DC-C0DD79C265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6CA314A-1A5A-F60F-911D-47BAD1966AEA}"/>
              </a:ext>
            </a:extLst>
          </p:cNvPr>
          <p:cNvGrpSpPr/>
          <p:nvPr/>
        </p:nvGrpSpPr>
        <p:grpSpPr>
          <a:xfrm>
            <a:off x="6310137" y="3138351"/>
            <a:ext cx="491455" cy="400110"/>
            <a:chOff x="5858970" y="809068"/>
            <a:chExt cx="491455" cy="40011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2779F5A-3FC6-2BDE-84E0-D88EE7A9772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92938491-5C8B-EE11-6BEF-1433D53F64C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92938491-5C8B-EE11-6BEF-1433D53F6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9DE9A58-2BB6-7852-C1C7-0409038BD18C}"/>
              </a:ext>
            </a:extLst>
          </p:cNvPr>
          <p:cNvGrpSpPr/>
          <p:nvPr/>
        </p:nvGrpSpPr>
        <p:grpSpPr>
          <a:xfrm>
            <a:off x="3243960" y="3138351"/>
            <a:ext cx="491455" cy="400110"/>
            <a:chOff x="5858970" y="809068"/>
            <a:chExt cx="491455" cy="40011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799DA12-0476-C395-5E0C-DEB1A8CC0120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92AA4726-B282-EAB9-83AB-065BE89C532F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92AA4726-B282-EAB9-83AB-065BE89C5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5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23A58E7-68AC-9CD6-055B-E0282395B79B}"/>
                  </a:ext>
                </a:extLst>
              </p:cNvPr>
              <p:cNvSpPr txBox="1"/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23A58E7-68AC-9CD6-055B-E0282395B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CCEA524-31C8-BFE9-24AE-C0EB38B583AD}"/>
                  </a:ext>
                </a:extLst>
              </p:cNvPr>
              <p:cNvSpPr txBox="1"/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CCEA524-31C8-BFE9-24AE-C0EB38B5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9EDCC9E-E4E3-B217-9A7D-83F1E9606CCC}"/>
                  </a:ext>
                </a:extLst>
              </p:cNvPr>
              <p:cNvSpPr txBox="1"/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9EDCC9E-E4E3-B217-9A7D-83F1E960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126B94-8F08-418B-5BB5-AD14780236AE}"/>
                  </a:ext>
                </a:extLst>
              </p:cNvPr>
              <p:cNvSpPr txBox="1"/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126B94-8F08-418B-5BB5-AD1478023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D6CB43E7-174C-9097-A8F6-961A59320B7F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51B85E9-552B-C44E-88AB-B739E0060A07}"/>
              </a:ext>
            </a:extLst>
          </p:cNvPr>
          <p:cNvSpPr txBox="1"/>
          <p:nvPr/>
        </p:nvSpPr>
        <p:spPr>
          <a:xfrm>
            <a:off x="38020" y="3545644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an </a:t>
            </a:r>
            <a:r>
              <a:rPr lang="en-US" sz="1600" b="1" dirty="0">
                <a:solidFill>
                  <a:schemeClr val="accent2"/>
                </a:solidFill>
              </a:rPr>
              <a:t>apple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0EA014D-2FA1-4670-7A2A-591CC4D98972}"/>
              </a:ext>
            </a:extLst>
          </p:cNvPr>
          <p:cNvGrpSpPr/>
          <p:nvPr/>
        </p:nvGrpSpPr>
        <p:grpSpPr>
          <a:xfrm>
            <a:off x="8749374" y="4156852"/>
            <a:ext cx="1329166" cy="2567316"/>
            <a:chOff x="8749374" y="4156852"/>
            <a:chExt cx="1329166" cy="2567316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E9D048B-C2DE-45A9-8013-19A266F34EBD}"/>
                </a:ext>
              </a:extLst>
            </p:cNvPr>
            <p:cNvSpPr/>
            <p:nvPr/>
          </p:nvSpPr>
          <p:spPr>
            <a:xfrm>
              <a:off x="9209422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20D469D-25A6-9053-BEC0-D546C0CA5378}"/>
                </a:ext>
              </a:extLst>
            </p:cNvPr>
            <p:cNvSpPr txBox="1"/>
            <p:nvPr/>
          </p:nvSpPr>
          <p:spPr>
            <a:xfrm>
              <a:off x="8749374" y="6200948"/>
              <a:ext cx="11847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watch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B555863C-BA3D-D892-64B6-D458DD1AC19C}"/>
                    </a:ext>
                  </a:extLst>
                </p:cNvPr>
                <p:cNvSpPr txBox="1"/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B555863C-BA3D-D892-64B6-D458DD1AC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422" y="5462499"/>
                  <a:ext cx="369549" cy="523220"/>
                </a:xfrm>
                <a:prstGeom prst="rect">
                  <a:avLst/>
                </a:prstGeom>
                <a:blipFill>
                  <a:blip r:embed="rId109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17D7D77-B8FA-E3FE-988D-EBEE723FA877}"/>
                </a:ext>
              </a:extLst>
            </p:cNvPr>
            <p:cNvGrpSpPr/>
            <p:nvPr/>
          </p:nvGrpSpPr>
          <p:grpSpPr>
            <a:xfrm>
              <a:off x="9708991" y="4156852"/>
              <a:ext cx="369549" cy="491455"/>
              <a:chOff x="9708991" y="4160030"/>
              <a:chExt cx="369549" cy="491455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CFC8EDE7-AF29-9AC6-44F6-E34D59BAA6DE}"/>
                  </a:ext>
                </a:extLst>
              </p:cNvPr>
              <p:cNvSpPr/>
              <p:nvPr/>
            </p:nvSpPr>
            <p:spPr>
              <a:xfrm>
                <a:off x="9719057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062DC1B5-55CD-FFFD-1CEF-B3EEFDE2FAF4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5465CB1-3529-1A54-BF9E-0D1F72133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991" y="4208975"/>
                    <a:ext cx="36954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2145B7F-AF83-35C0-FC9E-81315383A6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6079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0AB04FB8-7F7A-C01D-276E-ACC20E731D5B}"/>
                    </a:ext>
                  </a:extLst>
                </p:cNvPr>
                <p:cNvSpPr/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0AB04FB8-7F7A-C01D-276E-ACC20E73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016" y="4802648"/>
                  <a:ext cx="379799" cy="379799"/>
                </a:xfrm>
                <a:prstGeom prst="rect">
                  <a:avLst/>
                </a:prstGeom>
                <a:blipFill>
                  <a:blip r:embed="rId110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AB036DEE-BCBD-F09C-ABDE-FBA50FADD524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934412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5FE41A7-3BD0-9234-E01C-C8C8CB35C152}"/>
                </a:ext>
              </a:extLst>
            </p:cNvPr>
            <p:cNvSpPr/>
            <p:nvPr/>
          </p:nvSpPr>
          <p:spPr>
            <a:xfrm>
              <a:off x="9211793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793EE56F-BAEB-44BB-A7BD-9766BFE836EB}"/>
                    </a:ext>
                  </a:extLst>
                </p:cNvPr>
                <p:cNvSpPr txBox="1"/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793EE56F-BAEB-44BB-A7BD-9766BFE83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94" y="4205798"/>
                  <a:ext cx="369549" cy="400110"/>
                </a:xfrm>
                <a:prstGeom prst="rect">
                  <a:avLst/>
                </a:prstGeom>
                <a:blipFill>
                  <a:blip r:embed="rId111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BBD220AE-72C8-BD79-5E9F-3679AB0422D5}"/>
                    </a:ext>
                  </a:extLst>
                </p:cNvPr>
                <p:cNvSpPr/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BBD220AE-72C8-BD79-5E9F-3679AB042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430" y="4802648"/>
                  <a:ext cx="379799" cy="379799"/>
                </a:xfrm>
                <a:prstGeom prst="rect">
                  <a:avLst/>
                </a:prstGeom>
                <a:blipFill>
                  <a:blip r:embed="rId112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3B93C5E-C145-E2C6-26D8-A25AB0F96987}"/>
                </a:ext>
              </a:extLst>
            </p:cNvPr>
            <p:cNvCxnSpPr>
              <a:cxnSpLocks/>
              <a:endCxn id="172" idx="2"/>
            </p:cNvCxnSpPr>
            <p:nvPr/>
          </p:nvCxnSpPr>
          <p:spPr>
            <a:xfrm flipV="1">
              <a:off x="9351880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465C851D-9B70-36C9-4EEA-F907072F30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5878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0605536-1F8E-09F4-064B-53E807B73A2B}"/>
              </a:ext>
            </a:extLst>
          </p:cNvPr>
          <p:cNvGrpSpPr/>
          <p:nvPr/>
        </p:nvGrpSpPr>
        <p:grpSpPr>
          <a:xfrm>
            <a:off x="5862192" y="4156852"/>
            <a:ext cx="1244840" cy="2543986"/>
            <a:chOff x="5862192" y="4156852"/>
            <a:chExt cx="1244840" cy="2543986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6DDD594-6D36-04A1-4954-D9FA930FA6F0}"/>
                </a:ext>
              </a:extLst>
            </p:cNvPr>
            <p:cNvSpPr txBox="1"/>
            <p:nvPr/>
          </p:nvSpPr>
          <p:spPr>
            <a:xfrm>
              <a:off x="5862192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an</a:t>
              </a:r>
              <a:endParaRPr lang="en-US" sz="2800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DDD4F59-FBD4-5458-07D0-84F16467EFC4}"/>
                </a:ext>
              </a:extLst>
            </p:cNvPr>
            <p:cNvSpPr/>
            <p:nvPr/>
          </p:nvSpPr>
          <p:spPr>
            <a:xfrm>
              <a:off x="6250308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D9D1C3A8-91CD-3C71-82EE-24CDF20D9291}"/>
                    </a:ext>
                  </a:extLst>
                </p:cNvPr>
                <p:cNvSpPr txBox="1"/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D9D1C3A8-91CD-3C71-82EE-24CDF20D9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78" y="5462499"/>
                  <a:ext cx="369549" cy="523220"/>
                </a:xfrm>
                <a:prstGeom prst="rect">
                  <a:avLst/>
                </a:prstGeom>
                <a:blipFill>
                  <a:blip r:embed="rId113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FB6836B-D134-2E00-7E56-3B3612185B2E}"/>
                </a:ext>
              </a:extLst>
            </p:cNvPr>
            <p:cNvGrpSpPr/>
            <p:nvPr/>
          </p:nvGrpSpPr>
          <p:grpSpPr>
            <a:xfrm>
              <a:off x="6737483" y="4156852"/>
              <a:ext cx="369549" cy="491455"/>
              <a:chOff x="6737483" y="4160030"/>
              <a:chExt cx="369549" cy="491455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F15D544-0A0B-4522-F09F-D3F278FA3C6A}"/>
                  </a:ext>
                </a:extLst>
              </p:cNvPr>
              <p:cNvSpPr/>
              <p:nvPr/>
            </p:nvSpPr>
            <p:spPr>
              <a:xfrm>
                <a:off x="674754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5F7263D4-9F15-E984-4BE9-3BD33D74480A}"/>
                      </a:ext>
                    </a:extLst>
                  </p:cNvPr>
                  <p:cNvSpPr txBox="1"/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0D1B07F-49B9-0454-BCEE-E0DCF482D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483" y="4208975"/>
                    <a:ext cx="36954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D6AA8549-6D91-D9D7-C05F-71CF9A6D28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497" y="5161268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5ED83980-65DD-A3FD-7E12-D4B689220089}"/>
                    </a:ext>
                  </a:extLst>
                </p:cNvPr>
                <p:cNvSpPr/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5ED83980-65DD-A3FD-7E12-D4B689220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857" y="4802648"/>
                  <a:ext cx="379799" cy="379799"/>
                </a:xfrm>
                <a:prstGeom prst="rect">
                  <a:avLst/>
                </a:prstGeom>
                <a:blipFill>
                  <a:blip r:embed="rId114"/>
                  <a:stretch>
                    <a:fillRect l="-41935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90A68291-EFE7-3820-B894-68D33F61A343}"/>
                </a:ext>
              </a:extLst>
            </p:cNvPr>
            <p:cNvCxnSpPr>
              <a:cxnSpLocks/>
              <a:endCxn id="185" idx="2"/>
            </p:cNvCxnSpPr>
            <p:nvPr/>
          </p:nvCxnSpPr>
          <p:spPr>
            <a:xfrm flipH="1" flipV="1">
              <a:off x="6380273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A25E5BB-1D53-EADF-396F-F7BDBDDBD35A}"/>
                </a:ext>
              </a:extLst>
            </p:cNvPr>
            <p:cNvSpPr/>
            <p:nvPr/>
          </p:nvSpPr>
          <p:spPr>
            <a:xfrm>
              <a:off x="6247937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AFBB029F-9D67-21E9-2286-B619E340E82E}"/>
                    </a:ext>
                  </a:extLst>
                </p:cNvPr>
                <p:cNvSpPr txBox="1"/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AFBB029F-9D67-21E9-2286-B619E340E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38" y="4205798"/>
                  <a:ext cx="369549" cy="400110"/>
                </a:xfrm>
                <a:prstGeom prst="rect">
                  <a:avLst/>
                </a:prstGeom>
                <a:blipFill>
                  <a:blip r:embed="rId115"/>
                  <a:stretch>
                    <a:fillRect l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6674FD2-1E16-9DAF-E65F-B8FD8CA20AC1}"/>
                    </a:ext>
                  </a:extLst>
                </p:cNvPr>
                <p:cNvSpPr/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6674FD2-1E16-9DAF-E65F-B8FD8CA20A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2" y="4802648"/>
                  <a:ext cx="379799" cy="379799"/>
                </a:xfrm>
                <a:prstGeom prst="rect">
                  <a:avLst/>
                </a:prstGeom>
                <a:blipFill>
                  <a:blip r:embed="rId116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D432A910-0287-A6D2-D4E9-765173E2AB38}"/>
                </a:ext>
              </a:extLst>
            </p:cNvPr>
            <p:cNvCxnSpPr>
              <a:cxnSpLocks/>
              <a:endCxn id="187" idx="2"/>
            </p:cNvCxnSpPr>
            <p:nvPr/>
          </p:nvCxnSpPr>
          <p:spPr>
            <a:xfrm flipV="1">
              <a:off x="6380372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58A04DF9-6F5C-8DAF-FF8B-47591F038C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437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A623DD4-B7A8-CC70-2C8F-FC314DB890F1}"/>
              </a:ext>
            </a:extLst>
          </p:cNvPr>
          <p:cNvGrpSpPr/>
          <p:nvPr/>
        </p:nvGrpSpPr>
        <p:grpSpPr>
          <a:xfrm>
            <a:off x="4285562" y="4156852"/>
            <a:ext cx="1348879" cy="2543986"/>
            <a:chOff x="4285562" y="4156852"/>
            <a:chExt cx="1348879" cy="254398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ACECE7E-85E6-2F52-AE79-0476AA42FCF9}"/>
                </a:ext>
              </a:extLst>
            </p:cNvPr>
            <p:cNvSpPr/>
            <p:nvPr/>
          </p:nvSpPr>
          <p:spPr>
            <a:xfrm>
              <a:off x="4770751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D9E025F-B728-D90B-F855-D48338BC8229}"/>
                </a:ext>
              </a:extLst>
            </p:cNvPr>
            <p:cNvSpPr txBox="1"/>
            <p:nvPr/>
          </p:nvSpPr>
          <p:spPr>
            <a:xfrm>
              <a:off x="4285562" y="6177618"/>
              <a:ext cx="1235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bought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7636678-F881-3C79-9CC6-CB0FE61C40AA}"/>
                    </a:ext>
                  </a:extLst>
                </p:cNvPr>
                <p:cNvSpPr txBox="1"/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7636678-F881-3C79-9CC6-CB0FE61C40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150" y="5462499"/>
                  <a:ext cx="369549" cy="523220"/>
                </a:xfrm>
                <a:prstGeom prst="rect">
                  <a:avLst/>
                </a:prstGeom>
                <a:blipFill>
                  <a:blip r:embed="rId117"/>
                  <a:stretch>
                    <a:fillRect l="-32258" r="-6452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131BC72-703F-62CB-A6E5-0041392D32ED}"/>
                </a:ext>
              </a:extLst>
            </p:cNvPr>
            <p:cNvGrpSpPr/>
            <p:nvPr/>
          </p:nvGrpSpPr>
          <p:grpSpPr>
            <a:xfrm>
              <a:off x="5264892" y="4156852"/>
              <a:ext cx="369549" cy="491455"/>
              <a:chOff x="5264892" y="4160030"/>
              <a:chExt cx="369549" cy="491455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04C10EEC-8C9A-C81A-F8BB-86B7C287767F}"/>
                  </a:ext>
                </a:extLst>
              </p:cNvPr>
              <p:cNvSpPr/>
              <p:nvPr/>
            </p:nvSpPr>
            <p:spPr>
              <a:xfrm>
                <a:off x="527495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83CD6F54-997F-C657-D7FD-11F1E495F009}"/>
                      </a:ext>
                    </a:extLst>
                  </p:cNvPr>
                  <p:cNvSpPr txBox="1"/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92DBCA9-BC08-6B80-EA41-8EB3EA1F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4892" y="4208975"/>
                    <a:ext cx="369549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E786B02-15F8-8C3C-DCE6-621A31607E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7681" y="5166714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3E6832A7-D62A-E479-CBDC-88DBECE64D98}"/>
                    </a:ext>
                  </a:extLst>
                </p:cNvPr>
                <p:cNvSpPr/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3E6832A7-D62A-E479-CBDC-88DBECE64D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55" y="4802648"/>
                  <a:ext cx="379799" cy="379799"/>
                </a:xfrm>
                <a:prstGeom prst="rect">
                  <a:avLst/>
                </a:prstGeom>
                <a:blipFill>
                  <a:blip r:embed="rId118"/>
                  <a:stretch>
                    <a:fillRect l="-38710" r="-967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E566281-42C6-6234-C5FE-0E71CB8FAFD0}"/>
                </a:ext>
              </a:extLst>
            </p:cNvPr>
            <p:cNvCxnSpPr>
              <a:cxnSpLocks/>
              <a:endCxn id="200" idx="2"/>
            </p:cNvCxnSpPr>
            <p:nvPr/>
          </p:nvCxnSpPr>
          <p:spPr>
            <a:xfrm flipH="1" flipV="1">
              <a:off x="4894202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15FB288-1E83-9962-A20A-925EFCAFFD43}"/>
                </a:ext>
              </a:extLst>
            </p:cNvPr>
            <p:cNvSpPr/>
            <p:nvPr/>
          </p:nvSpPr>
          <p:spPr>
            <a:xfrm>
              <a:off x="4761866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D4C7F07-915C-4B09-8E20-745229DA0CCC}"/>
                    </a:ext>
                  </a:extLst>
                </p:cNvPr>
                <p:cNvSpPr txBox="1"/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D4C7F07-915C-4B09-8E20-745229DA0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7" y="4205798"/>
                  <a:ext cx="369549" cy="400110"/>
                </a:xfrm>
                <a:prstGeom prst="rect">
                  <a:avLst/>
                </a:prstGeom>
                <a:blipFill>
                  <a:blip r:embed="rId119"/>
                  <a:stretch>
                    <a:fillRect l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013FD2A5-645C-CB8A-63B4-89EC63821D8A}"/>
                    </a:ext>
                  </a:extLst>
                </p:cNvPr>
                <p:cNvSpPr/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013FD2A5-645C-CB8A-63B4-89EC63821D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331" y="4802648"/>
                  <a:ext cx="379799" cy="379799"/>
                </a:xfrm>
                <a:prstGeom prst="rect">
                  <a:avLst/>
                </a:prstGeom>
                <a:blipFill>
                  <a:blip r:embed="rId120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4A04A7B6-017C-2934-2A9E-258709BA3F4E}"/>
                </a:ext>
              </a:extLst>
            </p:cNvPr>
            <p:cNvCxnSpPr>
              <a:cxnSpLocks/>
              <a:endCxn id="202" idx="2"/>
            </p:cNvCxnSpPr>
            <p:nvPr/>
          </p:nvCxnSpPr>
          <p:spPr>
            <a:xfrm flipV="1">
              <a:off x="490778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02695696-ED6F-8DAB-0AC4-0EE7D0C62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177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73088D1-DB39-ED88-C067-984942401D15}"/>
              </a:ext>
            </a:extLst>
          </p:cNvPr>
          <p:cNvGrpSpPr/>
          <p:nvPr/>
        </p:nvGrpSpPr>
        <p:grpSpPr>
          <a:xfrm>
            <a:off x="3235897" y="4156852"/>
            <a:ext cx="908145" cy="2543986"/>
            <a:chOff x="3235897" y="4156852"/>
            <a:chExt cx="908145" cy="2543986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54DA6C-F53B-EFBA-CA41-36915342AF44}"/>
                </a:ext>
              </a:extLst>
            </p:cNvPr>
            <p:cNvSpPr/>
            <p:nvPr/>
          </p:nvSpPr>
          <p:spPr>
            <a:xfrm>
              <a:off x="3291194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CD1B62E-AEFF-6FAF-6BEC-9D7C6FEF39DB}"/>
                </a:ext>
              </a:extLst>
            </p:cNvPr>
            <p:cNvSpPr txBox="1"/>
            <p:nvPr/>
          </p:nvSpPr>
          <p:spPr>
            <a:xfrm>
              <a:off x="3238756" y="6177618"/>
              <a:ext cx="36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567A29A-5EED-4297-52A3-3DEB60E4EA5D}"/>
                    </a:ext>
                  </a:extLst>
                </p:cNvPr>
                <p:cNvSpPr txBox="1"/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567A29A-5EED-4297-52A3-3DEB60E4E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82" y="5462499"/>
                  <a:ext cx="369549" cy="523220"/>
                </a:xfrm>
                <a:prstGeom prst="rect">
                  <a:avLst/>
                </a:prstGeom>
                <a:blipFill>
                  <a:blip r:embed="rId121"/>
                  <a:stretch>
                    <a:fillRect l="-37931" r="-10345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6729BCC-F213-CE5B-E75B-F5EF08B06BB5}"/>
                </a:ext>
              </a:extLst>
            </p:cNvPr>
            <p:cNvGrpSpPr/>
            <p:nvPr/>
          </p:nvGrpSpPr>
          <p:grpSpPr>
            <a:xfrm>
              <a:off x="3774493" y="4156852"/>
              <a:ext cx="369549" cy="491455"/>
              <a:chOff x="3774493" y="4160030"/>
              <a:chExt cx="369549" cy="491455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6AC0C25-32C3-35DF-65AA-15EFB67D4B5B}"/>
                  </a:ext>
                </a:extLst>
              </p:cNvPr>
              <p:cNvSpPr/>
              <p:nvPr/>
            </p:nvSpPr>
            <p:spPr>
              <a:xfrm>
                <a:off x="3784559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9FF2B10F-7685-8791-C47E-1F96BF62D650}"/>
                      </a:ext>
                    </a:extLst>
                  </p:cNvPr>
                  <p:cNvSpPr txBox="1"/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CD38B80-6F3D-D588-C2D0-C76C457988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493" y="4208975"/>
                    <a:ext cx="36954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AA8FB76B-7E66-5EEB-85FB-C18FCEB3A1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9693" y="5183297"/>
              <a:ext cx="3837" cy="168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5A78EE0E-FE70-A616-637C-27CE09F0EA92}"/>
                    </a:ext>
                  </a:extLst>
                </p:cNvPr>
                <p:cNvSpPr/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5A78EE0E-FE70-A616-637C-27CE09F0EA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897" y="4802648"/>
                  <a:ext cx="379799" cy="379799"/>
                </a:xfrm>
                <a:prstGeom prst="rect">
                  <a:avLst/>
                </a:prstGeom>
                <a:blipFill>
                  <a:blip r:embed="rId122"/>
                  <a:stretch>
                    <a:fillRect l="-40625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1333D0D0-D3AB-539E-3DDC-7FFDD97E6AA6}"/>
                </a:ext>
              </a:extLst>
            </p:cNvPr>
            <p:cNvCxnSpPr>
              <a:cxnSpLocks/>
              <a:endCxn id="215" idx="2"/>
            </p:cNvCxnSpPr>
            <p:nvPr/>
          </p:nvCxnSpPr>
          <p:spPr>
            <a:xfrm flipH="1" flipV="1">
              <a:off x="341196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45B5D07-F2CA-C5D5-E502-F4D43B28512C}"/>
                </a:ext>
              </a:extLst>
            </p:cNvPr>
            <p:cNvSpPr/>
            <p:nvPr/>
          </p:nvSpPr>
          <p:spPr>
            <a:xfrm>
              <a:off x="3279624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2966A19-EE5D-83B1-40C1-A9DDC3905580}"/>
                    </a:ext>
                  </a:extLst>
                </p:cNvPr>
                <p:cNvSpPr txBox="1"/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2966A19-EE5D-83B1-40C1-A9DDC3905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025" y="4205798"/>
                  <a:ext cx="369549" cy="400110"/>
                </a:xfrm>
                <a:prstGeom prst="rect">
                  <a:avLst/>
                </a:prstGeom>
                <a:blipFill>
                  <a:blip r:embed="rId123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BF26166-7550-A106-E65B-84203151995B}"/>
                    </a:ext>
                  </a:extLst>
                </p:cNvPr>
                <p:cNvSpPr/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BF26166-7550-A106-E65B-842031519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932" y="4802648"/>
                  <a:ext cx="379799" cy="379799"/>
                </a:xfrm>
                <a:prstGeom prst="rect">
                  <a:avLst/>
                </a:prstGeom>
                <a:blipFill>
                  <a:blip r:embed="rId124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DC7D668C-E5CF-92D4-262F-7D32E0C85112}"/>
                </a:ext>
              </a:extLst>
            </p:cNvPr>
            <p:cNvCxnSpPr>
              <a:cxnSpLocks/>
              <a:endCxn id="217" idx="2"/>
            </p:cNvCxnSpPr>
            <p:nvPr/>
          </p:nvCxnSpPr>
          <p:spPr>
            <a:xfrm flipV="1">
              <a:off x="3423530" y="5182447"/>
              <a:ext cx="473302" cy="16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660740AB-225B-A9C8-7C81-6219B37F8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380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3919461-B3B5-D7A4-A58F-0883A950744F}"/>
              </a:ext>
            </a:extLst>
          </p:cNvPr>
          <p:cNvGrpSpPr/>
          <p:nvPr/>
        </p:nvGrpSpPr>
        <p:grpSpPr>
          <a:xfrm>
            <a:off x="7183775" y="4152975"/>
            <a:ext cx="1405086" cy="2547863"/>
            <a:chOff x="7183775" y="4152975"/>
            <a:chExt cx="1405086" cy="2547863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E1E0E40F-E84D-9C9E-3E8C-011C1BF8D289}"/>
                </a:ext>
              </a:extLst>
            </p:cNvPr>
            <p:cNvSpPr txBox="1"/>
            <p:nvPr/>
          </p:nvSpPr>
          <p:spPr>
            <a:xfrm>
              <a:off x="7367685" y="6177618"/>
              <a:ext cx="1040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apple</a:t>
              </a:r>
              <a:endParaRPr lang="en-US" sz="2800" dirty="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D3B2F05-F95B-EAA0-41E2-D7320EC48BDA}"/>
                </a:ext>
              </a:extLst>
            </p:cNvPr>
            <p:cNvSpPr/>
            <p:nvPr/>
          </p:nvSpPr>
          <p:spPr>
            <a:xfrm>
              <a:off x="7729865" y="5343497"/>
              <a:ext cx="264672" cy="8286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074F5999-0D20-19EE-6D77-CB1CDF7AC9C0}"/>
                    </a:ext>
                  </a:extLst>
                </p:cNvPr>
                <p:cNvSpPr txBox="1"/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074F5999-0D20-19EE-6D77-CB1CDF7A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797" y="5462499"/>
                  <a:ext cx="369549" cy="523220"/>
                </a:xfrm>
                <a:prstGeom prst="rect">
                  <a:avLst/>
                </a:prstGeom>
                <a:blipFill>
                  <a:blip r:embed="rId125"/>
                  <a:stretch>
                    <a:fillRect l="-36667" r="-6667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CB08383-ECA9-530D-D084-4AA5F9D362C3}"/>
                </a:ext>
              </a:extLst>
            </p:cNvPr>
            <p:cNvGrpSpPr/>
            <p:nvPr/>
          </p:nvGrpSpPr>
          <p:grpSpPr>
            <a:xfrm>
              <a:off x="8219312" y="4156852"/>
              <a:ext cx="369549" cy="491455"/>
              <a:chOff x="8219312" y="4160030"/>
              <a:chExt cx="369549" cy="491455"/>
            </a:xfrm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6C8A5357-E5AE-BB3A-61C6-1A5F0BACD8D6}"/>
                  </a:ext>
                </a:extLst>
              </p:cNvPr>
              <p:cNvSpPr/>
              <p:nvPr/>
            </p:nvSpPr>
            <p:spPr>
              <a:xfrm>
                <a:off x="8229378" y="4160030"/>
                <a:ext cx="264672" cy="491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6965ECF6-D7AF-C7A8-E76C-B7155CA0ECB1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F174E4-B3D5-EEC9-A5C5-B7FAF594C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9312" y="4208975"/>
                    <a:ext cx="369549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D2C72E52-1393-1141-34D1-FBEDC5938B21}"/>
                    </a:ext>
                  </a:extLst>
                </p:cNvPr>
                <p:cNvSpPr/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D2C72E52-1393-1141-34D1-FBEDC5938B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77" y="4802648"/>
                  <a:ext cx="379799" cy="379799"/>
                </a:xfrm>
                <a:prstGeom prst="rect">
                  <a:avLst/>
                </a:prstGeom>
                <a:blipFill>
                  <a:blip r:embed="rId126"/>
                  <a:stretch>
                    <a:fillRect l="-37500" r="-937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4312CB2A-62DF-5240-F736-EC53DE143EC7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7862201" y="5182447"/>
              <a:ext cx="3476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405CB532-896E-C6C1-EA6C-595CBD6A9B32}"/>
                </a:ext>
              </a:extLst>
            </p:cNvPr>
            <p:cNvCxnSpPr>
              <a:cxnSpLocks/>
              <a:stCxn id="227" idx="0"/>
              <a:endCxn id="230" idx="2"/>
            </p:cNvCxnSpPr>
            <p:nvPr/>
          </p:nvCxnSpPr>
          <p:spPr>
            <a:xfrm flipH="1" flipV="1">
              <a:off x="7862201" y="4648308"/>
              <a:ext cx="3476" cy="1543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82CB75B-E880-6CBC-B95A-4C54E87D791D}"/>
                </a:ext>
              </a:extLst>
            </p:cNvPr>
            <p:cNvSpPr/>
            <p:nvPr/>
          </p:nvSpPr>
          <p:spPr>
            <a:xfrm>
              <a:off x="7729865" y="4156853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B2B1F3A4-FD1B-7F8E-C50B-56A2D7727C99}"/>
                    </a:ext>
                  </a:extLst>
                </p:cNvPr>
                <p:cNvSpPr txBox="1"/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B2B1F3A4-FD1B-7F8E-C50B-56A2D7727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266" y="4205798"/>
                  <a:ext cx="369549" cy="400110"/>
                </a:xfrm>
                <a:prstGeom prst="rect">
                  <a:avLst/>
                </a:prstGeom>
                <a:blipFill>
                  <a:blip r:embed="rId127"/>
                  <a:stretch>
                    <a:fillRect l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7DD18607-18F9-54D6-3BEA-9797A7235B3B}"/>
                    </a:ext>
                  </a:extLst>
                </p:cNvPr>
                <p:cNvSpPr/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7DD18607-18F9-54D6-3BEA-9797A7235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751" y="4802648"/>
                  <a:ext cx="379799" cy="379799"/>
                </a:xfrm>
                <a:prstGeom prst="rect">
                  <a:avLst/>
                </a:prstGeom>
                <a:blipFill>
                  <a:blip r:embed="rId128"/>
                  <a:stretch>
                    <a:fillRect l="-37500" r="-625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E3E95A14-9916-C592-F6A4-B0D6A13A8105}"/>
                </a:ext>
              </a:extLst>
            </p:cNvPr>
            <p:cNvCxnSpPr>
              <a:cxnSpLocks/>
              <a:endCxn id="232" idx="2"/>
            </p:cNvCxnSpPr>
            <p:nvPr/>
          </p:nvCxnSpPr>
          <p:spPr>
            <a:xfrm flipV="1">
              <a:off x="7862201" y="5182447"/>
              <a:ext cx="479450" cy="1524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7AC82FF8-73C0-847F-9A20-3DF54CB000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6199" y="4648308"/>
              <a:ext cx="3476" cy="1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799B6E4C-5D16-327F-8BBC-1712C9473B84}"/>
                    </a:ext>
                  </a:extLst>
                </p:cNvPr>
                <p:cNvSpPr/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799B6E4C-5D16-327F-8BBC-1712C9473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775" y="4798771"/>
                  <a:ext cx="379799" cy="379799"/>
                </a:xfrm>
                <a:prstGeom prst="rect">
                  <a:avLst/>
                </a:prstGeom>
                <a:blipFill>
                  <a:blip r:embed="rId129"/>
                  <a:stretch>
                    <a:fillRect l="-36364" r="-909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B55A256A-FE74-416F-88F7-6BD0B51CF169}"/>
                </a:ext>
              </a:extLst>
            </p:cNvPr>
            <p:cNvCxnSpPr>
              <a:cxnSpLocks/>
              <a:endCxn id="235" idx="2"/>
            </p:cNvCxnSpPr>
            <p:nvPr/>
          </p:nvCxnSpPr>
          <p:spPr>
            <a:xfrm flipH="1" flipV="1">
              <a:off x="7373675" y="5178570"/>
              <a:ext cx="475974" cy="146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7B1FF6DC-D7FC-295A-ADD7-3981C460FBFF}"/>
                </a:ext>
              </a:extLst>
            </p:cNvPr>
            <p:cNvCxnSpPr>
              <a:cxnSpLocks/>
              <a:stCxn id="235" idx="0"/>
              <a:endCxn id="238" idx="2"/>
            </p:cNvCxnSpPr>
            <p:nvPr/>
          </p:nvCxnSpPr>
          <p:spPr>
            <a:xfrm flipH="1" flipV="1">
              <a:off x="7367245" y="4644430"/>
              <a:ext cx="6430" cy="154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D1ECFC6-FB73-3D78-E90A-D5F41764EC57}"/>
                </a:ext>
              </a:extLst>
            </p:cNvPr>
            <p:cNvSpPr/>
            <p:nvPr/>
          </p:nvSpPr>
          <p:spPr>
            <a:xfrm>
              <a:off x="7234909" y="41529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2801868-A3DC-DE90-4602-F3A914CD4C06}"/>
                    </a:ext>
                  </a:extLst>
                </p:cNvPr>
                <p:cNvSpPr txBox="1"/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2801868-A3DC-DE90-4602-F3A914CD4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842" y="4196475"/>
                  <a:ext cx="369549" cy="400110"/>
                </a:xfrm>
                <a:prstGeom prst="rect">
                  <a:avLst/>
                </a:prstGeom>
                <a:blipFill>
                  <a:blip r:embed="rId130"/>
                  <a:stretch>
                    <a:fillRect l="-16667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480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B48FD-CAFE-B9E5-1FD9-F5B4ED98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23F623-4889-C23E-38C3-F055BF45E39C}"/>
                  </a:ext>
                </a:extLst>
              </p:cNvPr>
              <p:cNvSpPr txBox="1"/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23F623-4889-C23E-38C3-F055BF45E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7" y="446234"/>
                <a:ext cx="2651047" cy="731226"/>
              </a:xfrm>
              <a:prstGeom prst="rect">
                <a:avLst/>
              </a:prstGeom>
              <a:blipFill>
                <a:blip r:embed="rId2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51F00E0-BACC-E96D-EC8B-6445D61E5473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6AA656-C185-BF24-F00D-5499B40D54A3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F3D8E2-F4AA-31FD-1C5C-17674F2EA5E7}"/>
              </a:ext>
            </a:extLst>
          </p:cNvPr>
          <p:cNvGrpSpPr/>
          <p:nvPr/>
        </p:nvGrpSpPr>
        <p:grpSpPr>
          <a:xfrm>
            <a:off x="8358843" y="566120"/>
            <a:ext cx="369549" cy="491455"/>
            <a:chOff x="6751363" y="1296782"/>
            <a:chExt cx="369549" cy="49145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970C687-28CF-5305-EB70-394EF42BCDB2}"/>
                </a:ext>
              </a:extLst>
            </p:cNvPr>
            <p:cNvSpPr/>
            <p:nvPr/>
          </p:nvSpPr>
          <p:spPr>
            <a:xfrm>
              <a:off x="6752962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09D9757-EB3E-327E-FD1A-133935CCCD2B}"/>
                    </a:ext>
                  </a:extLst>
                </p:cNvPr>
                <p:cNvSpPr txBox="1"/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077B36F-976F-8215-45C9-9C098C523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63" y="1345727"/>
                  <a:ext cx="369549" cy="403059"/>
                </a:xfrm>
                <a:prstGeom prst="rect">
                  <a:avLst/>
                </a:prstGeom>
                <a:blipFill>
                  <a:blip r:embed="rId40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85FF95E-7378-032D-6597-D0C84E4A8F55}"/>
              </a:ext>
            </a:extLst>
          </p:cNvPr>
          <p:cNvGrpSpPr/>
          <p:nvPr/>
        </p:nvGrpSpPr>
        <p:grpSpPr>
          <a:xfrm>
            <a:off x="8771372" y="566120"/>
            <a:ext cx="369549" cy="491455"/>
            <a:chOff x="7136919" y="1297611"/>
            <a:chExt cx="369549" cy="4914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8675A8-F1C1-65A2-BCCE-091E367B4A5B}"/>
                </a:ext>
              </a:extLst>
            </p:cNvPr>
            <p:cNvSpPr/>
            <p:nvPr/>
          </p:nvSpPr>
          <p:spPr>
            <a:xfrm>
              <a:off x="7138518" y="1297611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9794F67-84A6-444C-59B9-1D6A1AFD088E}"/>
                    </a:ext>
                  </a:extLst>
                </p:cNvPr>
                <p:cNvSpPr txBox="1"/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DE821B2-748B-2CF9-AF9B-48D468AAB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19" y="1346556"/>
                  <a:ext cx="369549" cy="403572"/>
                </a:xfrm>
                <a:prstGeom prst="rect">
                  <a:avLst/>
                </a:prstGeom>
                <a:blipFill>
                  <a:blip r:embed="rId42"/>
                  <a:stretch>
                    <a:fillRect l="-2333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2E7321-922B-8AD1-9678-E90C3B93336D}"/>
              </a:ext>
            </a:extLst>
          </p:cNvPr>
          <p:cNvGrpSpPr/>
          <p:nvPr/>
        </p:nvGrpSpPr>
        <p:grpSpPr>
          <a:xfrm>
            <a:off x="7533787" y="566120"/>
            <a:ext cx="369549" cy="491455"/>
            <a:chOff x="7522475" y="1296782"/>
            <a:chExt cx="369549" cy="4914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E0B540-68E9-F810-C9AF-661D506FA7A2}"/>
                </a:ext>
              </a:extLst>
            </p:cNvPr>
            <p:cNvSpPr/>
            <p:nvPr/>
          </p:nvSpPr>
          <p:spPr>
            <a:xfrm>
              <a:off x="7524074" y="1296782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AB209D8-67D2-8FEC-0EBE-F8A2C125F53A}"/>
                    </a:ext>
                  </a:extLst>
                </p:cNvPr>
                <p:cNvSpPr txBox="1"/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2A1D26A-E1FE-6985-5101-7D750D9EB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475" y="1345727"/>
                  <a:ext cx="369549" cy="405176"/>
                </a:xfrm>
                <a:prstGeom prst="rect">
                  <a:avLst/>
                </a:prstGeom>
                <a:blipFill>
                  <a:blip r:embed="rId43"/>
                  <a:stretch>
                    <a:fillRect l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C16796B-1FB1-8CDC-B972-20CCF7AAD681}"/>
              </a:ext>
            </a:extLst>
          </p:cNvPr>
          <p:cNvGrpSpPr/>
          <p:nvPr/>
        </p:nvGrpSpPr>
        <p:grpSpPr>
          <a:xfrm>
            <a:off x="7946315" y="566120"/>
            <a:ext cx="369549" cy="491455"/>
            <a:chOff x="7908031" y="1298749"/>
            <a:chExt cx="369549" cy="4914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D8EE43D-4237-DA4D-2B86-8D40FE21A6B4}"/>
                </a:ext>
              </a:extLst>
            </p:cNvPr>
            <p:cNvSpPr/>
            <p:nvPr/>
          </p:nvSpPr>
          <p:spPr>
            <a:xfrm>
              <a:off x="7909630" y="1298749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DCA5363-1BBE-E5F5-0206-8EAE05378362}"/>
                    </a:ext>
                  </a:extLst>
                </p:cNvPr>
                <p:cNvSpPr txBox="1"/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BA36BB-42AB-630A-1C68-1FA04B35C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031" y="1347694"/>
                  <a:ext cx="369549" cy="402739"/>
                </a:xfrm>
                <a:prstGeom prst="rect">
                  <a:avLst/>
                </a:prstGeom>
                <a:blipFill>
                  <a:blip r:embed="rId44"/>
                  <a:stretch>
                    <a:fillRect l="-24138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510034-0CA8-2593-65D9-92C9387F8EE8}"/>
              </a:ext>
            </a:extLst>
          </p:cNvPr>
          <p:cNvGrpSpPr/>
          <p:nvPr/>
        </p:nvGrpSpPr>
        <p:grpSpPr>
          <a:xfrm>
            <a:off x="7121259" y="566120"/>
            <a:ext cx="369549" cy="491455"/>
            <a:chOff x="8293587" y="1288945"/>
            <a:chExt cx="369549" cy="4914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C07F29-37BE-3903-F308-4D6D258919FB}"/>
                </a:ext>
              </a:extLst>
            </p:cNvPr>
            <p:cNvSpPr/>
            <p:nvPr/>
          </p:nvSpPr>
          <p:spPr>
            <a:xfrm>
              <a:off x="8295186" y="1288945"/>
              <a:ext cx="264672" cy="4914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674E199-0455-28A0-65D1-F1C22020D09E}"/>
                    </a:ext>
                  </a:extLst>
                </p:cNvPr>
                <p:cNvSpPr txBox="1"/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01708A-EB83-32F5-EE02-1062E958D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587" y="1337890"/>
                  <a:ext cx="369549" cy="409920"/>
                </a:xfrm>
                <a:prstGeom prst="rect">
                  <a:avLst/>
                </a:prstGeom>
                <a:blipFill>
                  <a:blip r:embed="rId45"/>
                  <a:stretch>
                    <a:fillRect l="-2333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7672694-53AC-4918-85C9-68885EBE3C4D}"/>
              </a:ext>
            </a:extLst>
          </p:cNvPr>
          <p:cNvGrpSpPr/>
          <p:nvPr/>
        </p:nvGrpSpPr>
        <p:grpSpPr>
          <a:xfrm>
            <a:off x="6237085" y="611792"/>
            <a:ext cx="491455" cy="400110"/>
            <a:chOff x="5858970" y="809068"/>
            <a:chExt cx="491455" cy="40011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F4BF20F-73D7-6DF0-EE37-2F7677623B33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C24FCDD-0AD8-D83E-369D-AB47D954427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EC70172-4C6B-EDE5-6FBF-1C4AB8004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74"/>
                  <a:stretch>
                    <a:fillRect l="-16667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B0249E-4BC6-A5C1-9554-7B76A7FD1DFB}"/>
                  </a:ext>
                </a:extLst>
              </p:cNvPr>
              <p:cNvSpPr txBox="1"/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/>
                            <m:e/>
                          </m:eqAr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B0249E-4BC6-A5C1-9554-7B76A7FD1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93" y="446234"/>
                <a:ext cx="2944513" cy="731226"/>
              </a:xfrm>
              <a:prstGeom prst="rect">
                <a:avLst/>
              </a:prstGeom>
              <a:blipFill>
                <a:blip r:embed="rId75"/>
                <a:stretch>
                  <a:fillRect t="-2586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225057-750A-0CB1-0A38-E8A3B5FEC4B5}"/>
                  </a:ext>
                </a:extLst>
              </p:cNvPr>
              <p:cNvSpPr txBox="1"/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225057-750A-0CB1-0A38-E8A3B5FEC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2" y="611792"/>
                <a:ext cx="495266" cy="400110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8BA2197-C3A7-B59A-4321-FF3DEB5C0D78}"/>
                  </a:ext>
                </a:extLst>
              </p:cNvPr>
              <p:cNvSpPr txBox="1"/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8BA2197-C3A7-B59A-4321-FF3DEB5C0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78" y="605092"/>
                <a:ext cx="488497" cy="413511"/>
              </a:xfrm>
              <a:prstGeom prst="rect">
                <a:avLst/>
              </a:prstGeom>
              <a:blipFill>
                <a:blip r:embed="rId7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3E0E5E-B0CA-D0F8-2348-48CBB098F81B}"/>
                  </a:ext>
                </a:extLst>
              </p:cNvPr>
              <p:cNvSpPr txBox="1"/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3E0E5E-B0CA-D0F8-2348-48CBB098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0" y="605092"/>
                <a:ext cx="488497" cy="413511"/>
              </a:xfrm>
              <a:prstGeom prst="rect">
                <a:avLst/>
              </a:prstGeom>
              <a:blipFill>
                <a:blip r:embed="rId78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5FCD105-1A5E-C371-A28D-7745D7FD5037}"/>
                  </a:ext>
                </a:extLst>
              </p:cNvPr>
              <p:cNvSpPr txBox="1"/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5FCD105-1A5E-C371-A28D-7745D7FD5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14" y="605092"/>
                <a:ext cx="488497" cy="413511"/>
              </a:xfrm>
              <a:prstGeom prst="rect">
                <a:avLst/>
              </a:prstGeom>
              <a:blipFill>
                <a:blip r:embed="rId7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675DE5-1F50-45BA-9724-C32F27CE1225}"/>
                  </a:ext>
                </a:extLst>
              </p:cNvPr>
              <p:cNvSpPr txBox="1"/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675DE5-1F50-45BA-9724-C32F27CE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96" y="605092"/>
                <a:ext cx="488497" cy="413511"/>
              </a:xfrm>
              <a:prstGeom prst="rect">
                <a:avLst/>
              </a:prstGeom>
              <a:blipFill>
                <a:blip r:embed="rId8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C7B7A5-351D-A24B-B625-AA2FC76896AA}"/>
                  </a:ext>
                </a:extLst>
              </p:cNvPr>
              <p:cNvSpPr txBox="1"/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C7B7A5-351D-A24B-B625-AA2FC768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32" y="605092"/>
                <a:ext cx="488497" cy="413511"/>
              </a:xfrm>
              <a:prstGeom prst="rect">
                <a:avLst/>
              </a:prstGeom>
              <a:blipFill>
                <a:blip r:embed="rId8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B932FD7-BA96-8175-ADB0-E763E9AFFBA2}"/>
                  </a:ext>
                </a:extLst>
              </p:cNvPr>
              <p:cNvSpPr txBox="1"/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B932FD7-BA96-8175-ADB0-E763E9AF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18" y="1752675"/>
                <a:ext cx="488497" cy="418063"/>
              </a:xfrm>
              <a:prstGeom prst="rect">
                <a:avLst/>
              </a:prstGeom>
              <a:blipFill>
                <a:blip r:embed="rId8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E132EA6-FE35-7965-0846-425BCF38EDE7}"/>
                  </a:ext>
                </a:extLst>
              </p:cNvPr>
              <p:cNvSpPr txBox="1"/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E132EA6-FE35-7965-0846-425BCF38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02" y="1752514"/>
                <a:ext cx="488497" cy="418384"/>
              </a:xfrm>
              <a:prstGeom prst="rect">
                <a:avLst/>
              </a:prstGeom>
              <a:blipFill>
                <a:blip r:embed="rId8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CC582F-2241-1948-ACAE-2967B54DA5E9}"/>
                  </a:ext>
                </a:extLst>
              </p:cNvPr>
              <p:cNvSpPr txBox="1"/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CC582F-2241-1948-ACAE-2967B54D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486" y="1752514"/>
                <a:ext cx="488497" cy="418384"/>
              </a:xfrm>
              <a:prstGeom prst="rect">
                <a:avLst/>
              </a:prstGeom>
              <a:blipFill>
                <a:blip r:embed="rId8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3D4648A-C993-7573-0D16-8A3C0307FCA9}"/>
                  </a:ext>
                </a:extLst>
              </p:cNvPr>
              <p:cNvSpPr txBox="1"/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3D4648A-C993-7573-0D16-8A3C0307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70" y="1752835"/>
                <a:ext cx="488497" cy="417743"/>
              </a:xfrm>
              <a:prstGeom prst="rect">
                <a:avLst/>
              </a:prstGeom>
              <a:blipFill>
                <a:blip r:embed="rId8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A523F52-EBA3-B9FA-AD63-FBA4952E6799}"/>
                  </a:ext>
                </a:extLst>
              </p:cNvPr>
              <p:cNvSpPr txBox="1"/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A523F52-EBA3-B9FA-AD63-FBA4952E6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55" y="1751424"/>
                <a:ext cx="488497" cy="420564"/>
              </a:xfrm>
              <a:prstGeom prst="rect">
                <a:avLst/>
              </a:prstGeom>
              <a:blipFill>
                <a:blip r:embed="rId86"/>
                <a:stretch>
                  <a:fillRect r="-150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8A5BEE3-08DC-ED51-FA83-8C40E4C2AC95}"/>
              </a:ext>
            </a:extLst>
          </p:cNvPr>
          <p:cNvGrpSpPr/>
          <p:nvPr/>
        </p:nvGrpSpPr>
        <p:grpSpPr>
          <a:xfrm>
            <a:off x="3240728" y="1761651"/>
            <a:ext cx="491455" cy="400110"/>
            <a:chOff x="5858970" y="809068"/>
            <a:chExt cx="491455" cy="40011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A9CD1EC-5953-CBA0-B637-85949F63C941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36B55A6-E96C-E07F-10E7-AE1258E13F0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36B55A6-E96C-E07F-10E7-AE1258E13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548DD2E-A802-3F63-FD50-ADA609DD9215}"/>
              </a:ext>
            </a:extLst>
          </p:cNvPr>
          <p:cNvGrpSpPr/>
          <p:nvPr/>
        </p:nvGrpSpPr>
        <p:grpSpPr>
          <a:xfrm>
            <a:off x="4784435" y="1761651"/>
            <a:ext cx="491455" cy="400110"/>
            <a:chOff x="5858970" y="809068"/>
            <a:chExt cx="491455" cy="40011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B3123F2-975F-13A8-E92A-10F83E76CE9C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08B993F-90B2-8064-7C82-8C83A20EB011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08B993F-90B2-8064-7C82-8C83A20EB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8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4DBA88-80DB-EC6B-D248-B727CEF9009C}"/>
              </a:ext>
            </a:extLst>
          </p:cNvPr>
          <p:cNvGrpSpPr/>
          <p:nvPr/>
        </p:nvGrpSpPr>
        <p:grpSpPr>
          <a:xfrm>
            <a:off x="6328142" y="1761651"/>
            <a:ext cx="491455" cy="400110"/>
            <a:chOff x="5858970" y="809068"/>
            <a:chExt cx="491455" cy="4001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1FCB9E8-6143-AA7B-4EF0-040D9EF366F6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39D75F5C-25C4-A519-1135-0906EDF36509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39D75F5C-25C4-A519-1135-0906EDF36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8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D224ACD-53AC-3E2B-5F06-BCE2894ACA0C}"/>
              </a:ext>
            </a:extLst>
          </p:cNvPr>
          <p:cNvGrpSpPr/>
          <p:nvPr/>
        </p:nvGrpSpPr>
        <p:grpSpPr>
          <a:xfrm>
            <a:off x="7871849" y="1761651"/>
            <a:ext cx="491455" cy="400110"/>
            <a:chOff x="5858970" y="809068"/>
            <a:chExt cx="491455" cy="4001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DBED19-0F25-03EB-4453-0C35F6B5B155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4264E0F-0F98-B209-D147-4B617F05B62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4264E0F-0F98-B209-D147-4B617F05B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0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06C9774-AC8A-8B0A-6D9E-5EA127F44370}"/>
              </a:ext>
            </a:extLst>
          </p:cNvPr>
          <p:cNvGrpSpPr/>
          <p:nvPr/>
        </p:nvGrpSpPr>
        <p:grpSpPr>
          <a:xfrm>
            <a:off x="9415557" y="1761651"/>
            <a:ext cx="491455" cy="400110"/>
            <a:chOff x="5858970" y="809068"/>
            <a:chExt cx="491455" cy="40011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52C0AB2-3C1E-A388-97C5-EAB4803A5130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666087E-3D61-B4E1-50AD-AC1EC2AD8A7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666087E-3D61-B4E1-50AD-AC1EC2AD8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9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50C9618-B2C7-034D-EFD9-D09996BD636E}"/>
                  </a:ext>
                </a:extLst>
              </p:cNvPr>
              <p:cNvSpPr txBox="1"/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50C9618-B2C7-034D-EFD9-D09996BD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1811347"/>
                <a:ext cx="2504851" cy="400110"/>
              </a:xfrm>
              <a:prstGeom prst="rect">
                <a:avLst/>
              </a:prstGeom>
              <a:blipFill>
                <a:blip r:embed="rId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C1E2842-18F0-0B93-81AE-A489ED611D0B}"/>
                  </a:ext>
                </a:extLst>
              </p:cNvPr>
              <p:cNvSpPr txBox="1"/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C1E2842-18F0-0B93-81AE-A489ED611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1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C78D914-B8D4-C25C-A115-8E9B5A402389}"/>
                  </a:ext>
                </a:extLst>
              </p:cNvPr>
              <p:cNvSpPr txBox="1"/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C78D914-B8D4-C25C-A115-8E9B5A402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2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6E501FA-5F6D-F7D4-C412-74BE23F63E98}"/>
                  </a:ext>
                </a:extLst>
              </p:cNvPr>
              <p:cNvSpPr txBox="1"/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6E501FA-5F6D-F7D4-C412-74BE23F63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63" y="1777040"/>
                <a:ext cx="362436" cy="36933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FC37CF-1494-F03C-93BF-428E98889582}"/>
                  </a:ext>
                </a:extLst>
              </p:cNvPr>
              <p:cNvSpPr txBox="1"/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FC37CF-1494-F03C-93BF-428E9888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14" y="1777040"/>
                <a:ext cx="362436" cy="3693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50012C-99F3-4EE3-8BA0-4A0AE86983DE}"/>
                  </a:ext>
                </a:extLst>
              </p:cNvPr>
              <p:cNvSpPr txBox="1"/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50012C-99F3-4EE3-8BA0-4A0AE869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" y="3145534"/>
                <a:ext cx="2504851" cy="400110"/>
              </a:xfrm>
              <a:prstGeom prst="rect">
                <a:avLst/>
              </a:prstGeom>
              <a:blipFill>
                <a:blip r:embed="rId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F1D1580-E650-2AAD-9992-6A8826CC948B}"/>
                  </a:ext>
                </a:extLst>
              </p:cNvPr>
              <p:cNvSpPr txBox="1"/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F1D1580-E650-2AAD-9992-6A8826CC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41" y="3129375"/>
                <a:ext cx="488497" cy="418063"/>
              </a:xfrm>
              <a:prstGeom prst="rect">
                <a:avLst/>
              </a:prstGeom>
              <a:blipFill>
                <a:blip r:embed="rId9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0EC991C-6FC1-AA73-F3BB-AE24B04B5E9B}"/>
                  </a:ext>
                </a:extLst>
              </p:cNvPr>
              <p:cNvSpPr txBox="1"/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0EC991C-6FC1-AA73-F3BB-AE24B04B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025" y="3129214"/>
                <a:ext cx="488497" cy="418384"/>
              </a:xfrm>
              <a:prstGeom prst="rect">
                <a:avLst/>
              </a:prstGeom>
              <a:blipFill>
                <a:blip r:embed="rId9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92D1BB2-D415-1D87-A2A1-5161376C9823}"/>
                  </a:ext>
                </a:extLst>
              </p:cNvPr>
              <p:cNvSpPr txBox="1"/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92D1BB2-D415-1D87-A2A1-5161376C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129214"/>
                <a:ext cx="488497" cy="418384"/>
              </a:xfrm>
              <a:prstGeom prst="rect">
                <a:avLst/>
              </a:prstGeom>
              <a:blipFill>
                <a:blip r:embed="rId9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AA27CC-D252-9C5F-B16B-EBEF72048F02}"/>
                  </a:ext>
                </a:extLst>
              </p:cNvPr>
              <p:cNvSpPr txBox="1"/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AA27CC-D252-9C5F-B16B-EBEF7204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58" y="3129535"/>
                <a:ext cx="488497" cy="417743"/>
              </a:xfrm>
              <a:prstGeom prst="rect">
                <a:avLst/>
              </a:prstGeom>
              <a:blipFill>
                <a:blip r:embed="rId99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9B8DFD7-D512-1F31-26A1-B7E0268305E2}"/>
                  </a:ext>
                </a:extLst>
              </p:cNvPr>
              <p:cNvSpPr txBox="1"/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9B8DFD7-D512-1F31-26A1-B7E026830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8" y="3128124"/>
                <a:ext cx="488497" cy="420564"/>
              </a:xfrm>
              <a:prstGeom prst="rect">
                <a:avLst/>
              </a:prstGeom>
              <a:blipFill>
                <a:blip r:embed="rId10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CF6BFE4-C5C3-A2C5-0006-AF260E8C13B0}"/>
              </a:ext>
            </a:extLst>
          </p:cNvPr>
          <p:cNvGrpSpPr/>
          <p:nvPr/>
        </p:nvGrpSpPr>
        <p:grpSpPr>
          <a:xfrm>
            <a:off x="7871851" y="3138351"/>
            <a:ext cx="491455" cy="400110"/>
            <a:chOff x="5858970" y="809068"/>
            <a:chExt cx="491455" cy="4001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D4E80D-B1E3-6851-BBC0-C51CA0F8037F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80D4F8AB-9221-FB2D-A516-22C91160152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80D4F8AB-9221-FB2D-A516-22C911601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1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5EEF21C-C469-2A37-16D3-71EAFD0305BE}"/>
              </a:ext>
            </a:extLst>
          </p:cNvPr>
          <p:cNvGrpSpPr/>
          <p:nvPr/>
        </p:nvGrpSpPr>
        <p:grpSpPr>
          <a:xfrm>
            <a:off x="9415558" y="3138351"/>
            <a:ext cx="491455" cy="400110"/>
            <a:chOff x="5858970" y="809068"/>
            <a:chExt cx="491455" cy="40011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ED74E99-D38D-D452-7B84-FAABAAB83CE8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D449599B-8261-8E30-8A05-FAADA3C804FA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D449599B-8261-8E30-8A05-FAADA3C80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2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04D500E-34D9-FDF7-CDC7-F49B85F462CC}"/>
              </a:ext>
            </a:extLst>
          </p:cNvPr>
          <p:cNvGrpSpPr/>
          <p:nvPr/>
        </p:nvGrpSpPr>
        <p:grpSpPr>
          <a:xfrm>
            <a:off x="4766430" y="3138351"/>
            <a:ext cx="491455" cy="400110"/>
            <a:chOff x="5858970" y="809068"/>
            <a:chExt cx="491455" cy="40011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A271DBB-B687-767F-62FF-63B9F6ADA1EB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3A2DB96-005E-EDBE-9FE8-D6813847C066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3A2DB96-005E-EDBE-9FE8-D6813847C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445AC57-E33F-A0DA-008A-B0DC0EDE8033}"/>
              </a:ext>
            </a:extLst>
          </p:cNvPr>
          <p:cNvGrpSpPr/>
          <p:nvPr/>
        </p:nvGrpSpPr>
        <p:grpSpPr>
          <a:xfrm>
            <a:off x="6310137" y="3138351"/>
            <a:ext cx="491455" cy="400110"/>
            <a:chOff x="5858970" y="809068"/>
            <a:chExt cx="491455" cy="40011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2B82D23-37A0-970F-9219-A6F9D377D69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D46EA13F-9CFF-305C-23F3-B167AE3BED5C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D46EA13F-9CFF-305C-23F3-B167AE3BE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4"/>
                  <a:stretch>
                    <a:fillRect l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50A3EB3-5375-A6E7-25AC-B8E26537AE8E}"/>
              </a:ext>
            </a:extLst>
          </p:cNvPr>
          <p:cNvGrpSpPr/>
          <p:nvPr/>
        </p:nvGrpSpPr>
        <p:grpSpPr>
          <a:xfrm>
            <a:off x="3243960" y="3138351"/>
            <a:ext cx="491455" cy="400110"/>
            <a:chOff x="5858970" y="809068"/>
            <a:chExt cx="491455" cy="40011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FDA45B4-52CE-015C-7EA9-E9810EAA9402}"/>
                </a:ext>
              </a:extLst>
            </p:cNvPr>
            <p:cNvSpPr/>
            <p:nvPr/>
          </p:nvSpPr>
          <p:spPr>
            <a:xfrm rot="16200000">
              <a:off x="5972362" y="794275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32F8B87-9399-0C1C-B13B-EB1F41388CFE}"/>
                    </a:ext>
                  </a:extLst>
                </p:cNvPr>
                <p:cNvSpPr txBox="1"/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32F8B87-9399-0C1C-B13B-EB1F41388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753" y="809068"/>
                  <a:ext cx="369549" cy="400110"/>
                </a:xfrm>
                <a:prstGeom prst="rect">
                  <a:avLst/>
                </a:prstGeom>
                <a:blipFill>
                  <a:blip r:embed="rId105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6C9FC60-82FE-D6DA-638E-75CC9E964279}"/>
                  </a:ext>
                </a:extLst>
              </p:cNvPr>
              <p:cNvSpPr txBox="1"/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6C9FC60-82FE-D6DA-638E-75CC9E96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84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E4AC1CE-5D5D-4C3A-9FA1-D3EAAC05543E}"/>
                  </a:ext>
                </a:extLst>
              </p:cNvPr>
              <p:cNvSpPr txBox="1"/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E4AC1CE-5D5D-4C3A-9FA1-D3EAAC05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35" y="3153740"/>
                <a:ext cx="362436" cy="369332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84150E8-9B31-5159-9400-6C61B77DEF1A}"/>
                  </a:ext>
                </a:extLst>
              </p:cNvPr>
              <p:cNvSpPr txBox="1"/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84150E8-9B31-5159-9400-6C61B77DE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86" y="3153740"/>
                <a:ext cx="362436" cy="369332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6AAD6EC-BE4E-C6D5-450E-C2E2BE9D2D39}"/>
                  </a:ext>
                </a:extLst>
              </p:cNvPr>
              <p:cNvSpPr txBox="1"/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6AAD6EC-BE4E-C6D5-450E-C2E2BE9D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37" y="3153740"/>
                <a:ext cx="362436" cy="369332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3BF4570F-C64A-20DA-66B1-DF48870560A9}"/>
              </a:ext>
            </a:extLst>
          </p:cNvPr>
          <p:cNvSpPr txBox="1"/>
          <p:nvPr/>
        </p:nvSpPr>
        <p:spPr>
          <a:xfrm>
            <a:off x="39626" y="2211457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 an </a:t>
            </a:r>
            <a:r>
              <a:rPr lang="en-US" sz="1600" b="1" dirty="0">
                <a:solidFill>
                  <a:schemeClr val="accent2"/>
                </a:solidFill>
              </a:rPr>
              <a:t>apple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watch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1D06EA8-C3FB-2390-C24B-1926E33C3ABA}"/>
              </a:ext>
            </a:extLst>
          </p:cNvPr>
          <p:cNvSpPr txBox="1"/>
          <p:nvPr/>
        </p:nvSpPr>
        <p:spPr>
          <a:xfrm>
            <a:off x="38020" y="3545644"/>
            <a:ext cx="226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an </a:t>
            </a:r>
            <a:r>
              <a:rPr lang="en-US" sz="1600" b="1" dirty="0">
                <a:solidFill>
                  <a:schemeClr val="accent2"/>
                </a:solidFill>
              </a:rPr>
              <a:t>apple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bought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ED2DE59-BC05-4545-A186-FD93EDEBCEB0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73CB956-26F0-13B6-1CB5-D1E60A3D7538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40FC385-25C5-441D-1FCB-DDD705934158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40FC385-25C5-441D-1FCB-DDD705934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109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0BE3CD5-FCA8-4B4A-9DD3-DA3458B997CD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E101DC1-A576-1F16-D8C7-0B9B9540B4A6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3EBD097A-33E1-F626-F714-BE48F548D788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D5C8D63-44D1-B795-2039-1169D47B2052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85FC170-6DCF-8D40-4B4C-78835ABFF6EF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85FC170-6DCF-8D40-4B4C-78835ABFF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10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C911778-77AE-B67D-6D92-A67D5E63AE94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09B7BC-8BBE-C103-4B7A-04F6D2BE6272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2DCCADA-618E-7638-6934-3146CDAC61A1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2DCCADA-618E-7638-6934-3146CDAC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11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21BDCA9-2142-A4DC-4096-CFD7A9F8FA26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21BDCA9-2142-A4DC-4096-CFD7A9F8F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112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1ABA543-42EF-89AB-5D8D-6FC57EAEF0FA}"/>
              </a:ext>
            </a:extLst>
          </p:cNvPr>
          <p:cNvCxnSpPr>
            <a:cxnSpLocks/>
            <a:endCxn id="172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422DA0D-C9C4-B4B7-E96F-DC72B16B507B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F818BE5A-D758-8418-C041-F251236B69FA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FC42CE6-B1B6-B059-9D69-1EB126B290F6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FE930A8-F467-DF90-EAE4-FF127ADE76C9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FE930A8-F467-DF90-EAE4-FF127ADE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11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F831E77-B321-9E8B-6479-F91880AD069A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E920D8E-65E9-04AF-C3DC-69580E0F6F38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7850D105-A2EB-2461-4D71-81DAD13ECBD3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24936B22-745B-B69B-B881-3D3DB922DAA4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E340891-9E70-968C-28C6-E1B07FBC32EB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E340891-9E70-968C-28C6-E1B07FBC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14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B50D1103-AD11-3C68-DA7B-9766E64C3771}"/>
              </a:ext>
            </a:extLst>
          </p:cNvPr>
          <p:cNvCxnSpPr>
            <a:cxnSpLocks/>
            <a:endCxn id="185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9F06877-262D-8E84-E8BF-BC679E508135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73E656F-F366-A4C9-79FD-D373BD2D3309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73E656F-F366-A4C9-79FD-D373BD2D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115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D1111A5-9591-F2D1-EE8D-08BC5EDEEA4B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D1111A5-9591-F2D1-EE8D-08BC5EDEE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11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2C736EC1-D59D-7ED1-1A27-BF7A63BF60D6}"/>
              </a:ext>
            </a:extLst>
          </p:cNvPr>
          <p:cNvCxnSpPr>
            <a:cxnSpLocks/>
            <a:endCxn id="187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13996A66-03C1-9382-09E6-72CDE9736B6E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A8F9F04-7D3E-C39E-B6CE-924303C757DA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2701FC4-0150-FB91-A10A-68EACF373552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ACE32C9-AA08-7FBA-64C4-3DBF87EA65A5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ACE32C9-AA08-7FBA-64C4-3DBF87EA6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117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784A55-E49F-68C2-E9B6-E3386A22303D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B634AF6-3262-E191-8FD9-12EFC8C8FFDA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0D4A1D91-05A6-BC3F-3209-A150DDE413A6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8779BC-B802-D25E-2C69-E5DFDE0622C1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46E9DB6-5321-8196-0DF1-55436BB585B3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46E9DB6-5321-8196-0DF1-55436BB5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18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78E7A038-F19F-64A1-4474-94BCAE541A9D}"/>
              </a:ext>
            </a:extLst>
          </p:cNvPr>
          <p:cNvCxnSpPr>
            <a:cxnSpLocks/>
            <a:endCxn id="200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7DBC892-E77E-DEA7-70DE-0AB811069AC8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A24351B-D672-36F1-6364-448D5F533056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A24351B-D672-36F1-6364-448D5F53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119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3BCDDA0E-DDD1-21D8-332F-2B56A340DF40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3BCDDA0E-DDD1-21D8-332F-2B56A340D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120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C1E4AD8-54B2-F364-460D-93728D842272}"/>
              </a:ext>
            </a:extLst>
          </p:cNvPr>
          <p:cNvCxnSpPr>
            <a:cxnSpLocks/>
            <a:endCxn id="202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9243BDF6-55B3-5315-C3EF-5868E2D7060F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8A443B2-E24F-7508-250A-A6B94259DE39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68C6E7D-4231-46FC-2094-A5C7F824A0E8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AC521AC-5B17-8076-1598-A05CBF25A91F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AC521AC-5B17-8076-1598-A05CBF25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121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E3070F3-A65D-3B48-7EAA-39F511EA487D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06A575A-96EC-920D-1632-81022CFFB16B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811B10B2-F9CC-31E1-0F03-931FC2F83FB2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49E25164-842C-FF5A-70D5-F19B960CEBBC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88F1007-BEA5-EF15-ED79-38AE1ADB2A81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88F1007-BEA5-EF15-ED79-38AE1ADB2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22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4EC13F35-C450-499E-610B-DD77F6B0615E}"/>
              </a:ext>
            </a:extLst>
          </p:cNvPr>
          <p:cNvCxnSpPr>
            <a:cxnSpLocks/>
            <a:endCxn id="21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7BD7AC2-F3EA-3EA2-CAB1-40B523D983B9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056DB83-46F4-7BCF-173A-EEE215E1E1F7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056DB83-46F4-7BCF-173A-EEE215E1E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123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726AFDB-81E0-51BA-3E77-62311A4C2157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726AFDB-81E0-51BA-3E77-62311A4C2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1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D63F4C3-769F-6847-861C-6F0E09F105DC}"/>
              </a:ext>
            </a:extLst>
          </p:cNvPr>
          <p:cNvCxnSpPr>
            <a:cxnSpLocks/>
            <a:endCxn id="217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B2BB34F-C4A7-68DE-E0B1-7194478F7A16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B07B2838-148B-A986-40D5-DD51A14ED479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8809ACC-9FC9-69AD-B2E3-C101DC8BC0B5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9777AF7-DCEF-53FD-828B-0EEDB0F421A6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9777AF7-DCEF-53FD-828B-0EEDB0F42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12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D958B86-0F2E-163D-C999-481AEFB51B6A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851D4BA4-2A0E-BD56-E2AD-E0449CA32235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19D38D98-2A47-CA89-E636-F9363A83BA29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EF62EA9-1ED8-7357-E37D-E8014CE07F0D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EF62EA9-1ED8-7357-E37D-E8014CE07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26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981EB398-A665-B90F-7225-A2C3A865B4EA}"/>
              </a:ext>
            </a:extLst>
          </p:cNvPr>
          <p:cNvCxnSpPr>
            <a:cxnSpLocks/>
            <a:endCxn id="227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F00031C8-9494-5232-C94B-3DB222DF80DE}"/>
              </a:ext>
            </a:extLst>
          </p:cNvPr>
          <p:cNvCxnSpPr>
            <a:cxnSpLocks/>
            <a:stCxn id="227" idx="0"/>
            <a:endCxn id="230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E0DA153-4262-44E8-3B80-F03EE432C841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F67415A-7BDF-B151-DDC2-810ABFF75271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F67415A-7BDF-B151-DDC2-810ABFF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27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F87319B-7A38-F2CB-39B3-85180FEEFD7D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F87319B-7A38-F2CB-39B3-85180FEEF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128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898C9849-3585-5047-061E-7F2F12BE202D}"/>
              </a:ext>
            </a:extLst>
          </p:cNvPr>
          <p:cNvCxnSpPr>
            <a:cxnSpLocks/>
            <a:endCxn id="232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AE67304B-EFE1-4A7C-BAD4-F72D91D12F01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91C0F4C3-F423-DBD1-3BD0-45FE3049693A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91C0F4C3-F423-DBD1-3BD0-45FE30496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129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A9556C21-9D2A-056E-5756-B3560A98B466}"/>
              </a:ext>
            </a:extLst>
          </p:cNvPr>
          <p:cNvCxnSpPr>
            <a:cxnSpLocks/>
            <a:endCxn id="235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AC0494F0-1F0E-D86B-423B-3B283C87A7A9}"/>
              </a:ext>
            </a:extLst>
          </p:cNvPr>
          <p:cNvCxnSpPr>
            <a:cxnSpLocks/>
            <a:stCxn id="235" idx="0"/>
            <a:endCxn id="238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8B0C553-32C9-D65F-2428-99221D3F1DC5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87A43D5-0540-9AA0-2B5E-BFB46F2326B4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87A43D5-0540-9AA0-2B5E-BFB46F232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130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09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5F73-B3E9-A454-95F3-3D661A3B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D69D37-51FD-5773-7573-BC03A09DC775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FCB418-8F4F-602F-3881-225FA35BC705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B2D40D8-78D9-A94F-B2A7-282852C4B180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56EFE76-6D43-3C63-CB26-5D3F2CFA670D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840A3BA-91E2-3CD0-0851-42A6F5CE0A80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840A3BA-91E2-3CD0-0851-42A6F5CE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>
            <a:extLst>
              <a:ext uri="{FF2B5EF4-FFF2-40B4-BE49-F238E27FC236}">
                <a16:creationId xmlns:a16="http://schemas.microsoft.com/office/drawing/2014/main" id="{440A95F6-5D1E-01E3-5437-F19889557525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713C88D-AB0C-B5B4-F975-37FF096353AB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E08B89A-1A5F-B64C-0480-43B7B09F8F78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E08B89A-1A5F-B64C-0480-43B7B09F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Rectangle 192">
            <a:extLst>
              <a:ext uri="{FF2B5EF4-FFF2-40B4-BE49-F238E27FC236}">
                <a16:creationId xmlns:a16="http://schemas.microsoft.com/office/drawing/2014/main" id="{BFA95B22-1AE2-900B-CEDA-719303E601A6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B95BCC5-872F-85F1-D40A-07F26B9887E2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EC9704A-F203-EBC6-B829-D9A402976060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EC9704A-F203-EBC6-B829-D9A402976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>
            <a:extLst>
              <a:ext uri="{FF2B5EF4-FFF2-40B4-BE49-F238E27FC236}">
                <a16:creationId xmlns:a16="http://schemas.microsoft.com/office/drawing/2014/main" id="{524D04B3-A733-D17B-2E83-266AC0313575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D13C902-B095-D074-6303-9F93112B4022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FC12C9E-0B7A-F634-FA68-598A88290FEA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FC12C9E-0B7A-F634-FA68-598A88290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TextBox 222">
            <a:extLst>
              <a:ext uri="{FF2B5EF4-FFF2-40B4-BE49-F238E27FC236}">
                <a16:creationId xmlns:a16="http://schemas.microsoft.com/office/drawing/2014/main" id="{867A32D0-EC15-7AB4-00D0-C532F6266643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D87D5EB-1EA5-FDB1-F11F-86DF748D5F9C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B94919B3-1567-FE4B-4582-AE8C8DB91566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B94919B3-1567-FE4B-4582-AE8C8DB9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3E77-E627-366C-5FEA-7B91B323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210C5A-BA5D-6743-64AF-BA1A645CC57A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4F9A2-1B8F-A7B4-8738-497296D872BF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CA1BF0-38D7-12C1-F893-A57193F6FFDA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F570F-2935-594C-2D5F-4E3A7E89F952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DC44F9-47D6-7E27-71A3-C4E913CA0638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3C10-BE60-0B9F-2790-7AF6228752E4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9A4BF-AF3B-E404-F163-7B76EC34A4DF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3F8BD-B0C9-BB8C-47B4-14B7D21F9DDE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63271A-13A6-C8D4-54D9-FF21AA375ACA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9585E9-0CB6-6547-BDDC-0766879A6585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C39A9-AB4E-55F0-BCC5-D4F552833544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3BEA60-32E4-2AEA-84E3-CA167731C1B0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0553FF-D7FD-5205-70F0-4051388C1231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0553FF-D7FD-5205-70F0-4051388C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03B2B3-7F72-909A-2D01-0B51993C2C43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03B2B3-7F72-909A-2D01-0B51993C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B795B3-138F-1F9E-DFE6-4CDC81F53268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B795B3-138F-1F9E-DFE6-4CDC81F53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BF0C9E0-2990-FF29-3817-5B4D5C3C24E1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BF0C9E0-2990-FF29-3817-5B4D5C3C2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E68F4F-1A6A-8A16-0E4E-4BA270B86FCC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E68F4F-1A6A-8A16-0E4E-4BA270B86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5A44244-8D61-3DEC-901B-43C32D56040D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B68DDCD-5C80-3F76-D616-19DE04A44608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2EB6772-FD87-D6BB-36A5-05E27EF4409B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42E7A16-CE71-77FB-F293-75AEB1471FC1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3D72EFE-22BF-162B-A610-23C8A186C9ED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214428A-1965-8253-242A-2AC7DEC931FE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C7F3ADD-FC03-ABD5-3260-E22658B145ED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5E395A1-8637-08D6-50C4-3F72066E0A4C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164033-215C-EC13-E56F-73431B9655F7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C8674A-0A33-5D5F-5B62-9A8B3347F10D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1BCF07E-1C6C-32EF-EA7C-CA71EF51F4E1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4D44293-EA15-A30B-1E2C-05420FA438EB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15B34B0-02CB-759A-655A-8FB6755D9210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611A073-1B56-5A55-1567-BD0A8863545B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44BEE23-8D98-7DC0-D0F7-510B1086BDD3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DBC98B9-AB0A-9760-2C7A-9BB2FC89831B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B218C8-D16D-8F73-B0AD-B5456454A4C1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B62ADDC-C57B-4E9B-3092-E410D49330CD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95ADD7-4658-B1B6-4DF0-F7C72E9CA305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7D546AE-08DC-6005-A59B-F77352C5F26F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02EB74-81E4-B6A1-C9BE-9AE50C11F0BE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E312008-6D14-6704-23C2-7B26B8C80BD9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0667139-DBB5-3D14-8A51-E5FCF7BE284C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B074ECF-C97D-8773-3D22-12847F819D98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8C2ADE-5500-2549-F6B4-204335D72000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86F51E3-A110-EF23-BE4A-14CD2DD57B8C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B597A7-B814-4938-105E-72F6F51DC882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C19912-95B2-A6B8-E92C-A4D3EA22CD2C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E23D1-D9C5-9574-05A6-6E5E2AD217E6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3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85AD-CD9A-2B42-C308-AF9B33374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245357A-9F53-627E-2B94-6073FE401072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70433B-58B4-4097-A142-ED91A684C86A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D64C0-8678-CB22-448B-F1F3E3CE6DE1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0D0DC6-C85B-C39C-7A23-034D2F8D1823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18A5A9-C539-1063-2008-C5790AC5A131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D190FA-0B67-9AD3-5421-F44836D0BB41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25FAB-5066-1AD5-1073-5949AF326FEC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9EF8D6-E506-EEAC-73B0-6BD8A0B186B9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8AFE2A-60A2-EA70-0391-1B114F8E1756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666882-2FBB-09B0-94A4-F10C7FBBE23B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3A8848-73F4-60AD-8B58-B7316BC0706E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F1538B-F723-7FB2-0365-ECDAAEA3A250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0078EF-DEE9-DEA9-C699-321F4B547D2F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0078EF-DEE9-DEA9-C699-321F4B54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00EDFF-BF5C-2818-1FEA-7F3C8C47C641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00EDFF-BF5C-2818-1FEA-7F3C8C47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DA87B6-9375-FFD4-465E-39EB88EE45CB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DA87B6-9375-FFD4-465E-39EB88EE4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0F9E8D-F92B-9B99-DFA5-9ADFA5DC3E22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0F9E8D-F92B-9B99-DFA5-9ADFA5DC3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F15BE2-B39E-77C0-55CD-B0AF70A60083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F15BE2-B39E-77C0-55CD-B0AF70A6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E83AC21-5DA2-64A7-CC39-6F4784F0FD67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7590C4F-46B8-63FB-08A6-CD18E6E81F57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92373A1-2F8E-EBF0-BA11-B5D1DA8C13D6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B4B93F-FD87-F08F-E983-B0B9777AA294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F238C4D-571A-F3AE-98AA-99F3BCA77820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ADF7DE0-913C-19FC-D06E-21D3E8C07F81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1F09BEA-9191-F073-6454-4CCA3010B237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B7EE25C-5A67-9B28-12A7-D92186D5784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2507FA-F6AB-77FC-19C0-ABA67710DE0B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72E9696-D71E-19DC-EEBF-8A40571DB4B9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E144349-55D3-034C-29F2-EF2D53FB0487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B00CF37-0391-BE98-8F20-73A24094170E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2F8566F-10C0-60E0-63CD-D8F044A9509C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9EA63D1-1D05-8E39-A7B6-61A9E2E75871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D3F180-880C-E5C5-2EA9-C9A1AA91D824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643D08-048B-4FE7-3EDA-01103C35AB12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BF88F54-3561-2543-9484-A4C3E068E3E4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ED98316-86EC-5ABA-6487-E40CF4299375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834EA8B-B624-7B01-CD6D-4324F5DB95F8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81105D-F1D4-913F-62D1-A2A9CF1EFC11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4DB8BAD-6643-6EC7-8850-83B2A133AE43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B98A85-C86B-EA3D-AB7F-C97EE78FCA19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67D26CF-FBD4-6EA0-EACD-15B1E934FAFB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2E1369F-912A-DB3A-5DD7-CFFBAE580E86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4A72D77-49F7-C2E2-F2AF-415F3CCBAF31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79316C-1162-10B6-4D02-3A45D514F45D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BB46E2A-6791-9CEF-53A4-B115D51C288F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C99F1FE-ADF9-E5C6-20A9-EA8EFA190D32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9850A-B743-B477-B729-C92B5B112D50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65FD4-CD62-88F2-A367-417AF9072C35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65FD4-CD62-88F2-A367-417AF907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7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7EC-CA15-81D7-D582-D85C6D796C04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7EC-CA15-81D7-D582-D85C6D79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5FDF64-42B0-60EB-79A0-563C040BC0DB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5FDF64-42B0-60EB-79A0-563C040B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9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446D77-D9DC-7CAE-4851-33B03486A51A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446D77-D9DC-7CAE-4851-33B03486A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D82EE-2923-B7D5-96AE-B8CC620FFC41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D82EE-2923-B7D5-96AE-B8CC620F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637C02B-B596-9B1B-3DDE-C15CCD9AA49F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25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C860-08BB-340F-B3F1-6B39D5B8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365B2E0-790A-1851-039F-94618B1B1C23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911D7-49E8-AA8B-7245-BD30CB9E94EF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C893C3-8963-00FF-B4F3-D4B1C809B897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6C35FD-6BD1-3CEB-2C72-5341153788E8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0E87A-1E6C-35BC-0C11-785CB26433DE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D450EC-B019-F75C-4F92-A043A9858C96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65B7A-08EC-DA60-D342-9DE3BB213D09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8D71B-C78F-8F0A-1A6B-1E66C47A39C3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08654-6E21-0BF0-3F7A-081DDB798FE4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BE3B5-C7A2-8F3A-2004-0C956DE3E75A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25142D-612A-F307-D4C2-EC79EB89A7C3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6E13BA-B521-8F11-0CFC-79E875748913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7E2FEE-6717-EA9B-6796-925E30EBC75A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7E2FEE-6717-EA9B-6796-925E30EB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CF7B6D-7C6B-552B-A185-0F3B26AF6264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CF7B6D-7C6B-552B-A185-0F3B26AF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842EA0-4B33-CD80-6F7B-4FC579594AF3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842EA0-4B33-CD80-6F7B-4FC57959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91A5A4-0819-5CDE-41B2-9CE8A698E28C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91A5A4-0819-5CDE-41B2-9CE8A698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6FFB63-09E8-2F62-DAF6-02224BC6FC48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6FFB63-09E8-2F62-DAF6-02224BC6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48533D1-0639-F95B-170F-853C796F0D2F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445405A-5852-CDB9-8D35-6B3B529B28CA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043AF2B-5649-9B87-23FC-807DAD45C555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F43A9B0-7F92-CE73-210B-C78DE9C518A9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6195A5C-F508-7C8F-CA33-7BBD0C7DFC65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8086460-5DC1-1D8F-A5CB-D7DE200E55B1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2B3ABD4-53C7-4B5C-A86A-3A639F4390FA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9A00FD-6209-ADEB-BE69-14A1137EEBA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F842E88-2C6F-7844-ED4B-355A0CBB10D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50C9EF1-C0BB-CC3B-C1FC-D3AD6EA1ED14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F2E82-5957-D9E4-F098-704DB1B7CC6D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B0A33D-0FFA-19B7-EF84-F403B56144C6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609BD74-5241-EFF5-C217-D2BCC4F7C382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BC1DCC-51C5-AA94-7E8C-2FF695D31F96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471072-C580-12D8-970C-6110EC24153B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833167C-2B26-C9C0-D122-CED9322574DA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8A2E73D-22EF-49F2-0521-BDC71D9FE100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B76C19-25FF-8027-372A-13AC79BA46DF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B6E55C3-2178-6558-3DD5-56EC9EA446FC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2662DAF-8472-2809-461C-697CCE3203F4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1556D89-EB5D-E044-6AC6-82D6041066E0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27D62C0-580A-729A-DA50-055F3A97E8F1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DD0A981-E98E-F5BF-834D-A0A68D9F423F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391832-7173-6ACE-FDB7-BEA66F249E0C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F24EA9C-66F6-FF79-9177-39D17FC8773B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7C3930C-7DDC-F8DB-E481-7D371AEF3598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165731-A5D2-AE21-A040-471857705607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2C121E1-F2A3-BF1A-2064-E5AFA60419A6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F2F80-580F-4AB3-A407-93529CC44294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11E74E-ACD2-90E0-61C5-0EE4EC43F035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11E74E-ACD2-90E0-61C5-0EE4EC43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7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1B681-F66D-1310-923B-88D6381CC9FA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1B681-F66D-1310-923B-88D6381CC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8AB464-88CC-059F-CF90-90F27C653A5B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8AB464-88CC-059F-CF90-90F27C653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9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161BC-70B5-0794-09BB-F9E15C02C7FA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161BC-70B5-0794-09BB-F9E15C02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95072-C0D7-B471-38D9-EF7CFCC53E0B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95072-C0D7-B471-38D9-EF7CFCC5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0CE0D1C-204B-FA50-5259-B4F076D3E7E8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B104DF-B5C2-5C8B-2BDC-477290A245E0}"/>
                  </a:ext>
                </a:extLst>
              </p:cNvPr>
              <p:cNvSpPr txBox="1"/>
              <p:nvPr/>
            </p:nvSpPr>
            <p:spPr>
              <a:xfrm>
                <a:off x="2483632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B104DF-B5C2-5C8B-2BDC-477290A2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32" y="3429000"/>
                <a:ext cx="1651270" cy="2566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D785CC-EB3C-7B32-99E3-4462A064AA65}"/>
                  </a:ext>
                </a:extLst>
              </p:cNvPr>
              <p:cNvSpPr txBox="1"/>
              <p:nvPr/>
            </p:nvSpPr>
            <p:spPr>
              <a:xfrm>
                <a:off x="434344" y="4554380"/>
                <a:ext cx="1621956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D785CC-EB3C-7B32-99E3-4462A064A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4" y="4554380"/>
                <a:ext cx="1621956" cy="4116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25F7563-E60B-94E9-BB0B-968C5825786F}"/>
              </a:ext>
            </a:extLst>
          </p:cNvPr>
          <p:cNvSpPr txBox="1"/>
          <p:nvPr/>
        </p:nvSpPr>
        <p:spPr>
          <a:xfrm>
            <a:off x="434344" y="4124654"/>
            <a:ext cx="200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A</a:t>
            </a:r>
            <a:r>
              <a:rPr lang="en-U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ngular 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76118-8BB5-0CC9-9202-8BB8C81EBD01}"/>
                  </a:ext>
                </a:extLst>
              </p:cNvPr>
              <p:cNvSpPr txBox="1"/>
              <p:nvPr/>
            </p:nvSpPr>
            <p:spPr>
              <a:xfrm>
                <a:off x="486492" y="3530053"/>
                <a:ext cx="11392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Position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76118-8BB5-0CC9-9202-8BB8C81E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2" y="3530053"/>
                <a:ext cx="1139299" cy="369332"/>
              </a:xfrm>
              <a:prstGeom prst="rect">
                <a:avLst/>
              </a:prstGeom>
              <a:blipFill>
                <a:blip r:embed="rId14"/>
                <a:stretch>
                  <a:fillRect l="-4396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29EF3C-3B9E-CC78-7C8B-D5FFF25DD161}"/>
              </a:ext>
            </a:extLst>
          </p:cNvPr>
          <p:cNvSpPr txBox="1"/>
          <p:nvPr/>
        </p:nvSpPr>
        <p:spPr>
          <a:xfrm>
            <a:off x="4670230" y="3542956"/>
            <a:ext cx="1756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Fast oscillating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1419A2-EBED-5975-1260-0642C67F1FE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069075" y="3743011"/>
            <a:ext cx="6011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B11841-DCAC-199C-52DD-E06796AD2F82}"/>
              </a:ext>
            </a:extLst>
          </p:cNvPr>
          <p:cNvCxnSpPr>
            <a:cxnSpLocks/>
          </p:cNvCxnSpPr>
          <p:nvPr/>
        </p:nvCxnSpPr>
        <p:spPr>
          <a:xfrm flipV="1">
            <a:off x="2493938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9ABF6F-BBE5-8EB5-9B6C-27067390519F}"/>
                  </a:ext>
                </a:extLst>
              </p:cNvPr>
              <p:cNvSpPr txBox="1"/>
              <p:nvPr/>
            </p:nvSpPr>
            <p:spPr>
              <a:xfrm>
                <a:off x="2331525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9ABF6F-BBE5-8EB5-9B6C-27067390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25" y="4454724"/>
                <a:ext cx="264672" cy="369332"/>
              </a:xfrm>
              <a:prstGeom prst="rect">
                <a:avLst/>
              </a:prstGeom>
              <a:blipFill>
                <a:blip r:embed="rId15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A9B6F24-DB17-EB02-4468-BC374A0A4EBE}"/>
              </a:ext>
            </a:extLst>
          </p:cNvPr>
          <p:cNvSpPr txBox="1"/>
          <p:nvPr/>
        </p:nvSpPr>
        <p:spPr>
          <a:xfrm>
            <a:off x="4670229" y="5278694"/>
            <a:ext cx="1834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Slow oscillating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80935E-3906-90EF-F48F-5E34FD66839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069075" y="5478749"/>
            <a:ext cx="6011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4083C-6709-3FBD-ABEB-F40C5CDFB291}"/>
                  </a:ext>
                </a:extLst>
              </p:cNvPr>
              <p:cNvSpPr txBox="1"/>
              <p:nvPr/>
            </p:nvSpPr>
            <p:spPr>
              <a:xfrm>
                <a:off x="486492" y="5465846"/>
                <a:ext cx="16512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4083C-6709-3FBD-ABEB-F40C5CDFB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2" y="5465846"/>
                <a:ext cx="165125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>
            <a:extLst>
              <a:ext uri="{FF2B5EF4-FFF2-40B4-BE49-F238E27FC236}">
                <a16:creationId xmlns:a16="http://schemas.microsoft.com/office/drawing/2014/main" id="{EC2F1CDA-159D-9303-7102-6BC0625E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97" y="2743200"/>
            <a:ext cx="249787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77E416A-1E2C-9BC4-F34F-9072A8C6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97" y="4026276"/>
            <a:ext cx="249787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8D4154F-FA42-E65F-0451-008C8167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97" y="5465846"/>
            <a:ext cx="249787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6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A2F85-4D94-10A2-1960-6857286C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10C3AA-CAC6-BA8A-589D-3DEC9B432056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A652EF-305C-6486-A942-4C19E241BC47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4AF701-2EFF-0533-4FFE-E80D12ECF054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C05E60-9C11-FE2F-0B39-3548BD52865B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9B8377-6522-DEFE-A83E-6425EFE7C717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C6D405-6D72-5934-3BAB-7442899D5296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9C813-9701-160E-D5D0-4112131E4683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BFB6F-424C-0C10-FF4A-494EBA72918C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EFB5C-B622-8629-460E-1616C582EF52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2D4401-4DDF-2AB2-239B-FB229D684805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F89EA-57D1-5A17-567C-43F119D6DE26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D0289B-7756-C7ED-7374-8861B61A5382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176C8-1A75-E072-4775-8A45559B3F94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176C8-1A75-E072-4775-8A45559B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17BACC-7380-55C2-A965-34E076C24F98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17BACC-7380-55C2-A965-34E076C2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0CC61A-0EFD-09AD-5E73-71994C500C7A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0CC61A-0EFD-09AD-5E73-71994C50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401386-E90B-B061-E3B5-4FAEE7698FB1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401386-E90B-B061-E3B5-4FAEE7698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20C851-7F8B-63E3-DE50-FBEC7D788519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20C851-7F8B-63E3-DE50-FBEC7D78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7CBDBD7-CB8C-C4CF-7720-3889625DFA91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7E0BBB9-6D3A-B815-47C1-D1CC3874BF06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C2ACAF4-A85A-3427-F7FB-83E89C5CA28C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183EF19-5550-29CD-F42D-F27BC6563C47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1BFE298-B58D-C8A2-FF5E-192FFB3EE1E0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41638B7-E1CE-F7C3-5AF6-8F24DD2389DE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26BE05E-222A-57B7-79AF-8194798F3093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2FDA36A-156C-BFD8-A095-73B889E188E2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1438A0A-1DF2-41FC-073E-A76BDC06B16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20C35C-498B-66DF-6EA7-3C67520D7526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94FE2C3-6C99-B7C0-014C-63494F5572D3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2C61D91-5995-4841-D291-01045D851EA7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C1D93F7-9383-ED3C-4E77-22798D72BFC9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B7FCF71-A595-C8BB-A655-4164F22B3D44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26059EF-1A07-2B77-ADD3-3326A2E7365D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778E617-5F8B-D997-9A83-509272F0DF76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4342904-790E-1F0E-1931-7983EA46A1FB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E459CD-94A9-A5C9-0DC2-D1AF91471A1F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85FDD9E-77F5-1D0E-15BA-E59884B385D0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205FD22-A23F-48BB-C813-75D9BB191C19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A9AB66B-0CB1-BFFA-9E0C-34D555C60434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D47951F-8B49-D6DE-BC12-3D19FD61001B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B8FEF7D-ADE7-C696-14A8-91F28A569374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421D8C-C00C-218B-CB4A-34EBDB2A56DF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B41050-927D-DC0B-A2E5-9C480D7C17CF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12BD095-9F16-D017-B95C-4C813B1569C8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725916A-130E-4B09-AE4B-F6B4F2D3B05A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ADBD707-8C32-491D-7E67-C6C2EACEDB9E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6A06A-AA3A-8C5D-3043-58325A3EF8EF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ED950-F3B3-2B0A-C50E-899AF1E70E09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698E2-C2F4-43F5-B981-BD738B61CF85}"/>
                  </a:ext>
                </a:extLst>
              </p:cNvPr>
              <p:cNvSpPr txBox="1"/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698E2-C2F4-43F5-B981-BD738B61C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A8EAA-0455-66DE-49E3-AF34E161D009}"/>
              </a:ext>
            </a:extLst>
          </p:cNvPr>
          <p:cNvCxnSpPr>
            <a:cxnSpLocks/>
          </p:cNvCxnSpPr>
          <p:nvPr/>
        </p:nvCxnSpPr>
        <p:spPr>
          <a:xfrm flipV="1">
            <a:off x="837672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A83CB-8678-8B1C-A4E0-9C0D9DB2D013}"/>
                  </a:ext>
                </a:extLst>
              </p:cNvPr>
              <p:cNvSpPr txBox="1"/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A83CB-8678-8B1C-A4E0-9C0D9DB2D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blipFill>
                <a:blip r:embed="rId13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inusoidal position encoding">
            <a:extLst>
              <a:ext uri="{FF2B5EF4-FFF2-40B4-BE49-F238E27FC236}">
                <a16:creationId xmlns:a16="http://schemas.microsoft.com/office/drawing/2014/main" id="{D7B58A95-31CD-6405-4789-D90F3B6B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0" y="2558209"/>
            <a:ext cx="8910825" cy="43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8D6633-5434-193E-94E5-8706CAB6B4B4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8D6633-5434-193E-94E5-8706CAB6B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15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1B70A-0E16-419F-6B3E-990FC5A3D202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1B70A-0E16-419F-6B3E-990FC5A3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77AF46-FAC5-EDE3-552B-BDC4A459C3C4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77AF46-FAC5-EDE3-552B-BDC4A459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17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36AC73-1407-33A1-08DB-1BA57088423C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36AC73-1407-33A1-08DB-1BA570884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74DDB7-E223-4FB5-0FFC-A9ECD804A391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74DDB7-E223-4FB5-0FFC-A9ECD804A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F6DB9D7-A5B7-2708-DB0F-0756C363EBB3}"/>
              </a:ext>
            </a:extLst>
          </p:cNvPr>
          <p:cNvSpPr/>
          <p:nvPr/>
        </p:nvSpPr>
        <p:spPr>
          <a:xfrm>
            <a:off x="3220468" y="2875437"/>
            <a:ext cx="7478012" cy="914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9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9D4C-38D9-3A32-EAEE-8D7ACFD6F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E7D996-A211-B61C-87F9-4B90ADD83F62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E2AB5F-3899-906B-66C1-8FDC14E99EAE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46D43A-F815-FCCB-A1C6-AD7F11DB80F4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28FC28-0855-0751-8B2A-284361BCF613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20E9B-2882-865B-E91C-5571C6C3EC29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0A71A5-95DA-A496-6F24-AC7C86D5B116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A05D9-F708-7729-ED43-94B28383EC3A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3B9CA2-4357-8E75-DDB8-6D9952B0C7C7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C6354E-43B2-6798-A303-BE156EF1F757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187587-2BDF-AC38-D6CA-BAFF26ED917E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D3CEBA-642A-349D-08D4-B0C1366EACAB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DA14BC-1C76-16AD-2FAA-5D01A4C2A954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71BD3F-F150-C2B4-3723-96B0E6183559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176C8-1A75-E072-4775-8A45559B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55516B-2D75-99AE-BE8F-2D83818DDF06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17BACC-7380-55C2-A965-34E076C2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E663D8-F243-7608-77C4-F658AACECDA3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0CC61A-0EFD-09AD-5E73-71994C50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1A1191-923A-1B94-A39A-24C283FB80E1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401386-E90B-B061-E3B5-4FAEE7698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708C98-4374-E57B-6708-789B18B044F3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20C851-7F8B-63E3-DE50-FBEC7D78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2A932F8-0A9A-4E79-C40F-86EA7066B9D1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5E9FC11-ED2F-46F1-FEC2-7C37F3D211CF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74ABE39-DF8E-353E-4966-1E32DF7DC760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62B81A93-B9B3-1A7E-8CFD-1EF6731A293F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7A04C45-975E-241A-5C85-B855569DCD4C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95B48E-D3A7-2F18-131E-502A4A100813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96137D6-6CD1-3D3C-406A-0DCBF1584A89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960768-35DA-7563-FCE3-4B90DD9DDAE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35CB157-1251-3523-416A-57BB2927957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C9ED0F-6896-526F-D258-F78486CBCC49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ECF5057-36FA-B088-F829-4945D5E58F44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28EEFC-5898-5422-4BFD-5375DC26C041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72000A-5680-AAEA-A945-501779027839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A4B02A-C8D4-59A6-E350-C4B5387FEC31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B3B9C7B-3574-F5ED-3186-704ACE5BA20E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2BB92AF-2748-F315-C45B-98BFBB91FD47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44C1A8F-EAA6-135C-A8BD-F8D94C8CA180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62F5DB-0815-EA44-2AF2-EF4EB2D3E3D9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8D7BBDE-1C98-FD11-12FF-57EC744837CE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6E0F96B-4A30-677F-7F3E-D4D4FFB58492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B952374-9966-1981-76BB-0574ADB32FC8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ED0BB3A-50E4-F1FB-5395-FADB0AD79E80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EE25951-CEED-A4DF-7CA0-D312C4CD053A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76475EF-FE6E-8BA3-C664-DF6395573D4B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181D9D-C5C2-CCAD-8169-FD05BAFBB352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DCC8068-8BA5-CA76-9CAF-30EF4B848ED0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CA8D91D-9F98-5ECA-A9DE-F637FCEB38A7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CED8FF2-5188-DE3D-21EC-E7152ADFC1C0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F2DCD-B85E-1691-B2FF-5E1FD84B4A1C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90315-D5D4-AA55-C415-BC5C8AC03A32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BEB05C-FED8-0B4A-6F12-26201B94764E}"/>
                  </a:ext>
                </a:extLst>
              </p:cNvPr>
              <p:cNvSpPr txBox="1"/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BEB05C-FED8-0B4A-6F12-26201B947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7B6CED-0AB0-4ABA-F7F1-77D5A2C28956}"/>
              </a:ext>
            </a:extLst>
          </p:cNvPr>
          <p:cNvCxnSpPr>
            <a:cxnSpLocks/>
          </p:cNvCxnSpPr>
          <p:nvPr/>
        </p:nvCxnSpPr>
        <p:spPr>
          <a:xfrm flipV="1">
            <a:off x="837672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843B6D-6AB2-3BFF-D3FD-18ABD341A594}"/>
                  </a:ext>
                </a:extLst>
              </p:cNvPr>
              <p:cNvSpPr txBox="1"/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A83CB-8678-8B1C-A4E0-9C0D9DB2D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blipFill>
                <a:blip r:embed="rId13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inusoidal position encoding">
            <a:extLst>
              <a:ext uri="{FF2B5EF4-FFF2-40B4-BE49-F238E27FC236}">
                <a16:creationId xmlns:a16="http://schemas.microsoft.com/office/drawing/2014/main" id="{F446E386-EEB9-6B41-D578-F6B56435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0" y="2558209"/>
            <a:ext cx="8910825" cy="43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AE7BC-385D-32A8-EEDF-F823272973F3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AE7BC-385D-32A8-EEDF-F82327297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15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C5D696-EA3C-1777-AA46-D4F68D3BD98A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C5D696-EA3C-1777-AA46-D4F68D3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FCB93A-04E2-E166-EDBB-9C78CC761C8C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FCB93A-04E2-E166-EDBB-9C78CC76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17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1D8E10-0C96-9E44-A88C-DC6B0E4858C8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1D8E10-0C96-9E44-A88C-DC6B0E485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4B352E-5B43-F8DA-639B-74BD22EB1F37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4B352E-5B43-F8DA-639B-74BD22EB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B45259E-FC78-C797-FF38-78D6691672EC}"/>
              </a:ext>
            </a:extLst>
          </p:cNvPr>
          <p:cNvSpPr/>
          <p:nvPr/>
        </p:nvSpPr>
        <p:spPr>
          <a:xfrm>
            <a:off x="3212551" y="3520901"/>
            <a:ext cx="7478012" cy="914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2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40944-3B4D-5834-E4B2-BEAE4985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F4941F-7262-3240-943D-67EC9275015D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E61328-B3B8-5A4B-B589-5FBE10617F0E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5503B7-B082-0FEA-AF9C-FF2DB489A07A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73AE40-312C-4A20-96EA-D3ECAC722FF9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A4818-E558-0B79-A65B-3EE6669793B7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4F8BE6-952F-BD30-FAD2-8E1CAA0B4BC0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BA706-F5BA-94F6-1DE5-7641F7BA926B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6569A-F57B-4E9F-9A9B-4817B6E45701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C66EFD-6DAA-8929-729A-9FA86A8FC20A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0CC1E4-F8E8-DF5C-9286-6A37AC4B6EF5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7B444-FC75-F2AB-2635-09AB748DADA4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D6D402-5F34-149F-FCDC-E7A12388F96A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B4D80B-8E17-B002-D76E-AA14E631AECF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176C8-1A75-E072-4775-8A45559B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B3DC1CD-EAB5-A8F8-9ED6-FF27A33AAE4B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17BACC-7380-55C2-A965-34E076C2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3B046-60F8-3678-0857-605C1DAEBF2B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0CC61A-0EFD-09AD-5E73-71994C50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9EBB5D-99E3-C8FA-114B-8F8AB2B01AAF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401386-E90B-B061-E3B5-4FAEE7698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FED76D-E564-36D1-C42E-D11C5CEDA218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20C851-7F8B-63E3-DE50-FBEC7D78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1B4931D-DC8D-9A11-4297-D2318F8C4550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27A0B1E-DD62-839B-0C03-1345C8C20D7F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3CE7A9D-EFAA-CDDF-BF9D-F65A6C05939B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6FA660C7-E4FC-764B-8597-14A5935544D6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B2298FD-56BE-F6E9-C9F0-44D117D9D1A1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DC725C3-547A-F91B-5005-4CAB84EF36EF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3D817EC-3A0C-6717-0884-8606C2C3883E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F10B3D-2BA3-B18C-527F-F9BFA32D18A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29F882-C944-F6EB-29CB-4554AAAE719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8BF0FBD-065F-1AD0-04C3-A45D9032088A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9BF2D9B-E2DE-6B9F-30CD-FEA9C7E6E785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63DAE3A-8168-229C-8E59-0EE62A9650D7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A483D97-3FE0-03E3-A53D-F99D0FAF1AF9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2D83ED2-D609-ADA6-0D97-B58EA686F1D8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D97A0FB-CFD2-314F-F3CB-D15C396AF06C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421002D-7668-C43A-5DDA-585895AD4E96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656BF68-32BF-7718-36A0-7013926F5570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DB9F04F-1030-7618-F9A4-259A46B4FAFD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522C960-41AE-4709-3B49-77AE30CC5E4D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462A77E-1E00-D844-055C-293ED4A6977C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1057DA8-99E9-F26A-4842-CDDAB2F1C280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C1EED7A-1E0C-AF13-528F-C976941EEFD7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E671A79-D750-70B8-8042-4D687F524E30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2F6039-E5B3-206E-969C-3A3ABDA073EC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E4BDF50-09E9-32A7-2876-6FC50DB8CF46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7E64B0-C8FB-CDB7-428A-23409FF687C0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245F2AC-1292-EDED-7C58-A85A84D3523E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289E98-01A8-8D77-2AA1-09A24B858EBF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3CC97-077A-342F-E5AA-BF669DF1A76F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7207D-852A-B28B-5920-2BFD2E40A159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E8D163-8CAB-776B-4240-CE54AF63BB4F}"/>
                  </a:ext>
                </a:extLst>
              </p:cNvPr>
              <p:cNvSpPr txBox="1"/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E8D163-8CAB-776B-4240-CE54AF63B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C46FF4-8DD7-E34A-743F-97428CA810E2}"/>
              </a:ext>
            </a:extLst>
          </p:cNvPr>
          <p:cNvCxnSpPr>
            <a:cxnSpLocks/>
          </p:cNvCxnSpPr>
          <p:nvPr/>
        </p:nvCxnSpPr>
        <p:spPr>
          <a:xfrm flipV="1">
            <a:off x="837672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29FA12-11F3-1EC8-E7CD-74F7870BAB66}"/>
                  </a:ext>
                </a:extLst>
              </p:cNvPr>
              <p:cNvSpPr txBox="1"/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4A83CB-8678-8B1C-A4E0-9C0D9DB2D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blipFill>
                <a:blip r:embed="rId13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inusoidal position encoding">
            <a:extLst>
              <a:ext uri="{FF2B5EF4-FFF2-40B4-BE49-F238E27FC236}">
                <a16:creationId xmlns:a16="http://schemas.microsoft.com/office/drawing/2014/main" id="{AF0A8439-872B-E056-C9CF-2269AE30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0" y="2558209"/>
            <a:ext cx="8910825" cy="43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C8E6-B68C-3865-4033-C750A68BFE64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C8E6-B68C-3865-4033-C750A68B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15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708E48-73EF-1F65-DA26-761ADE2A4B1C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708E48-73EF-1F65-DA26-761ADE2A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7F6373-2D57-DF78-F70F-1A48E4CDAFF4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7F6373-2D57-DF78-F70F-1A48E4CDA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17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99B90A-C4B1-EB86-87B0-11ECAD39E3FD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99B90A-C4B1-EB86-87B0-11ECAD39E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3B294C-F6F0-F6B1-C048-816C38CFE060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3B294C-F6F0-F6B1-C048-816C38CFE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36C092A-8168-748F-7BF5-08E2D91BAE08}"/>
              </a:ext>
            </a:extLst>
          </p:cNvPr>
          <p:cNvSpPr/>
          <p:nvPr/>
        </p:nvSpPr>
        <p:spPr>
          <a:xfrm>
            <a:off x="3212551" y="5480982"/>
            <a:ext cx="7478012" cy="914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682FB-C362-59AA-A505-B060B7AC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F8BA2E-9311-314B-BCD5-356F7136EEF0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7BF76-4741-231D-0899-F5CC6F2C25E7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C4788-2185-D77A-B9D3-9B32457C0148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055D66-B820-AD61-F79C-414E166593D9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84E237-8CBF-4B0E-0D00-D064077257E2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5EBCF0-1510-52A1-C862-E2745D4878A1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D3985-3462-5907-7610-24626B557BF1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642FD-1ADA-4190-B632-DCFFC61F90CE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5C7B9-88FC-472D-A405-BDCA63F16FE7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70C759-37B6-6BC8-169D-88EE9891D216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7B91F2-5DAF-2499-6ED8-9C119993DB7B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13924-FE20-2AEE-8899-39BDCAE4771E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2391C0-8DDE-1474-751B-D2C25076C084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2391C0-8DDE-1474-751B-D2C25076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71E720-5939-73C0-3C36-55A2CFAA839F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71E720-5939-73C0-3C36-55A2CFAA8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7E49D1-A40B-DE4E-E1A3-2BB25D340E1B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7E49D1-A40B-DE4E-E1A3-2BB25D34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CBE764-1861-9528-AB34-4CF95A44DD94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CBE764-1861-9528-AB34-4CF95A44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009251-2CD2-0561-0599-EC8268ED3560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009251-2CD2-0561-0599-EC8268ED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302F607-2C1B-6FD6-0085-5344023425E5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66E375B-9C9B-9B8A-2426-1F613A7D4070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31A696C-A165-8F0D-D9F3-CE0246BBE405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45C1F47-A237-EF12-70B2-D9507F9E5FF1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A33F3EE-4AAA-B38A-EFCE-D3E598019DD8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D7C28C3-F1E1-3F06-93C8-409A6C614A61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099A98B-4BCC-F2D3-763E-EF2CB3971F00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7399FAD-4E85-6FEE-DA1C-051FC0DA69D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AE8DF93-1CDF-34EE-B0F8-4512DD7B9E51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CD87B2-4C9B-50A3-FC56-92C2715B0DDC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6CB7578-F9F2-2AA8-68BB-501876443D8C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B2A74B-C2B6-22FA-A8AD-C2527F6351E5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92E5CD-FD81-0A17-2726-24D40B554711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8C0F39-EB8E-090E-471E-0EEF4E11335F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B09DAA-7C03-B389-12EA-27F52B465684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929F2B-DF94-64DC-05E1-F91EB79B806C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CD721D7-97CD-9B69-9FF7-3DD142E43526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FB8C2F1-D3CD-F765-5211-76E42E60AC6D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91F4B9F-333F-7794-D0DF-893DB9A3D4AE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7B1B438-6AC9-A79D-110E-ACC3688A279F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0556CBD-88E9-CC3D-E53A-3DB79383D41B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D6A71F1-A315-932E-78A0-57E549E85753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7A23328D-395A-08F3-B1E6-354FA6EA5AC2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77B2C8-0384-ED76-F72F-0A81981B597A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40A813-E785-C401-5C2E-D144543DF97F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2049C66-C9CF-F7B3-83AD-7F6C914598BB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212D5C7-1911-BE07-FEBC-642E62BAB898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3CAD2D-2F31-DA54-ACE4-FCC6F6AAFEFC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E1F50-2AEF-70C1-718B-6848982D1D8C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30C86-E962-3AA9-4CF0-FA81B48063B2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6DB98D-11BB-7168-F7DB-075736D348B7}"/>
                  </a:ext>
                </a:extLst>
              </p:cNvPr>
              <p:cNvSpPr txBox="1"/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6DB98D-11BB-7168-F7DB-075736D3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B9E55D-F88E-960E-807A-43700C14C026}"/>
              </a:ext>
            </a:extLst>
          </p:cNvPr>
          <p:cNvCxnSpPr>
            <a:cxnSpLocks/>
          </p:cNvCxnSpPr>
          <p:nvPr/>
        </p:nvCxnSpPr>
        <p:spPr>
          <a:xfrm flipV="1">
            <a:off x="837672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95A2AE-98CC-4D6B-FF8B-610BB1076C52}"/>
                  </a:ext>
                </a:extLst>
              </p:cNvPr>
              <p:cNvSpPr txBox="1"/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95A2AE-98CC-4D6B-FF8B-610BB107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blipFill>
                <a:blip r:embed="rId13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4E5E796-93EB-DB73-21E7-671E92FA037D}"/>
              </a:ext>
            </a:extLst>
          </p:cNvPr>
          <p:cNvSpPr/>
          <p:nvPr/>
        </p:nvSpPr>
        <p:spPr>
          <a:xfrm>
            <a:off x="3301878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A7-2BAD-C7DD-B27A-097A90DB7BDA}"/>
              </a:ext>
            </a:extLst>
          </p:cNvPr>
          <p:cNvSpPr/>
          <p:nvPr/>
        </p:nvSpPr>
        <p:spPr>
          <a:xfrm>
            <a:off x="4781435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37226F-FCEB-5E39-D457-CA9F0674A17E}"/>
              </a:ext>
            </a:extLst>
          </p:cNvPr>
          <p:cNvSpPr/>
          <p:nvPr/>
        </p:nvSpPr>
        <p:spPr>
          <a:xfrm>
            <a:off x="6260992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6F51F-86F2-74C4-2974-E88560494FEA}"/>
              </a:ext>
            </a:extLst>
          </p:cNvPr>
          <p:cNvSpPr/>
          <p:nvPr/>
        </p:nvSpPr>
        <p:spPr>
          <a:xfrm>
            <a:off x="9220106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C998C9-6372-F2E8-4252-3CB615189368}"/>
              </a:ext>
            </a:extLst>
          </p:cNvPr>
          <p:cNvSpPr/>
          <p:nvPr/>
        </p:nvSpPr>
        <p:spPr>
          <a:xfrm>
            <a:off x="7740549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F20F48-87B4-4F92-6D13-204037D96DD8}"/>
              </a:ext>
            </a:extLst>
          </p:cNvPr>
          <p:cNvCxnSpPr>
            <a:cxnSpLocks/>
          </p:cNvCxnSpPr>
          <p:nvPr/>
        </p:nvCxnSpPr>
        <p:spPr>
          <a:xfrm flipH="1" flipV="1">
            <a:off x="3019048" y="2829718"/>
            <a:ext cx="8858" cy="8286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D0B49D-C7FD-8302-B29D-8B7B3AC921ED}"/>
                  </a:ext>
                </a:extLst>
              </p:cNvPr>
              <p:cNvSpPr txBox="1"/>
              <p:nvPr/>
            </p:nvSpPr>
            <p:spPr>
              <a:xfrm>
                <a:off x="2865493" y="3059389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D0B49D-C7FD-8302-B29D-8B7B3AC92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93" y="3059389"/>
                <a:ext cx="264672" cy="369332"/>
              </a:xfrm>
              <a:prstGeom prst="rect">
                <a:avLst/>
              </a:prstGeom>
              <a:blipFill>
                <a:blip r:embed="rId14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10484F-EB82-1BA7-FFEF-BD12E2812611}"/>
              </a:ext>
            </a:extLst>
          </p:cNvPr>
          <p:cNvCxnSpPr>
            <a:cxnSpLocks/>
          </p:cNvCxnSpPr>
          <p:nvPr/>
        </p:nvCxnSpPr>
        <p:spPr>
          <a:xfrm flipH="1" flipV="1">
            <a:off x="3014202" y="520031"/>
            <a:ext cx="8858" cy="8286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F257FC-16F6-81A7-0AC0-B5552170432C}"/>
                  </a:ext>
                </a:extLst>
              </p:cNvPr>
              <p:cNvSpPr txBox="1"/>
              <p:nvPr/>
            </p:nvSpPr>
            <p:spPr>
              <a:xfrm>
                <a:off x="2860647" y="749702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F257FC-16F6-81A7-0AC0-B55521704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47" y="749702"/>
                <a:ext cx="264672" cy="369332"/>
              </a:xfrm>
              <a:prstGeom prst="rect">
                <a:avLst/>
              </a:prstGeom>
              <a:blipFill>
                <a:blip r:embed="rId15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CAA8B5-7462-B5AA-FD25-A5807B40020E}"/>
                  </a:ext>
                </a:extLst>
              </p:cNvPr>
              <p:cNvSpPr txBox="1"/>
              <p:nvPr/>
            </p:nvSpPr>
            <p:spPr>
              <a:xfrm>
                <a:off x="3352852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CAA8B5-7462-B5AA-FD25-A5807B400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52" y="2978619"/>
                <a:ext cx="369549" cy="523220"/>
              </a:xfrm>
              <a:prstGeom prst="rect">
                <a:avLst/>
              </a:prstGeom>
              <a:blipFill>
                <a:blip r:embed="rId16"/>
                <a:stretch>
                  <a:fillRect l="-50000" r="-1000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F9FE0F-F5F2-BE7D-C1D8-EBA8DA3AF660}"/>
                  </a:ext>
                </a:extLst>
              </p:cNvPr>
              <p:cNvSpPr txBox="1"/>
              <p:nvPr/>
            </p:nvSpPr>
            <p:spPr>
              <a:xfrm>
                <a:off x="4835240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F9FE0F-F5F2-BE7D-C1D8-EBA8DA3A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40" y="2978619"/>
                <a:ext cx="369549" cy="523220"/>
              </a:xfrm>
              <a:prstGeom prst="rect">
                <a:avLst/>
              </a:prstGeom>
              <a:blipFill>
                <a:blip r:embed="rId17"/>
                <a:stretch>
                  <a:fillRect l="-46667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401BCB-C683-0D38-913C-8DA0DB883F83}"/>
                  </a:ext>
                </a:extLst>
              </p:cNvPr>
              <p:cNvSpPr txBox="1"/>
              <p:nvPr/>
            </p:nvSpPr>
            <p:spPr>
              <a:xfrm>
                <a:off x="6317628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401BCB-C683-0D38-913C-8DA0DB883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28" y="2978619"/>
                <a:ext cx="369549" cy="523220"/>
              </a:xfrm>
              <a:prstGeom prst="rect">
                <a:avLst/>
              </a:prstGeom>
              <a:blipFill>
                <a:blip r:embed="rId18"/>
                <a:stretch>
                  <a:fillRect l="-50000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09D871-2112-C87C-D1EB-29518CEA69C1}"/>
                  </a:ext>
                </a:extLst>
              </p:cNvPr>
              <p:cNvSpPr txBox="1"/>
              <p:nvPr/>
            </p:nvSpPr>
            <p:spPr>
              <a:xfrm>
                <a:off x="7800016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09D871-2112-C87C-D1EB-29518CEA6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16" y="2978619"/>
                <a:ext cx="369549" cy="523220"/>
              </a:xfrm>
              <a:prstGeom prst="rect">
                <a:avLst/>
              </a:prstGeom>
              <a:blipFill>
                <a:blip r:embed="rId19"/>
                <a:stretch>
                  <a:fillRect l="-50000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ECEBB9-C10C-43BE-65CC-1BE627942354}"/>
                  </a:ext>
                </a:extLst>
              </p:cNvPr>
              <p:cNvSpPr txBox="1"/>
              <p:nvPr/>
            </p:nvSpPr>
            <p:spPr>
              <a:xfrm>
                <a:off x="9282403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ECEBB9-C10C-43BE-65CC-1BE62794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403" y="2978619"/>
                <a:ext cx="369549" cy="523220"/>
              </a:xfrm>
              <a:prstGeom prst="rect">
                <a:avLst/>
              </a:prstGeom>
              <a:blipFill>
                <a:blip r:embed="rId20"/>
                <a:stretch>
                  <a:fillRect l="-51724" r="-172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B0189DA-B865-3F34-D269-C5934CD86B8F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B0189DA-B865-3F34-D269-C5934CD8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21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9E2973-A6A2-9BF0-9470-0456014F6654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9E2973-A6A2-9BF0-9470-0456014F6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9E3575-0CDF-D902-D62C-9814B212A079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9E3575-0CDF-D902-D62C-9814B212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23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EBF7D1-BA1C-B1A9-1AB1-010C14C75B24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EBF7D1-BA1C-B1A9-1AB1-010C14C75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6894749-F1A7-ABB4-E2FC-20F2768E054A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6894749-F1A7-ABB4-E2FC-20F2768E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270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C4BC4-AE95-0966-BED1-52442303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50B41-BD6B-2FC7-F7EE-BB0470ED7381}"/>
              </a:ext>
            </a:extLst>
          </p:cNvPr>
          <p:cNvSpPr txBox="1"/>
          <p:nvPr/>
        </p:nvSpPr>
        <p:spPr>
          <a:xfrm>
            <a:off x="652304" y="1815168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3D6A-0083-6B90-F938-E4C638C464BD}"/>
              </a:ext>
            </a:extLst>
          </p:cNvPr>
          <p:cNvSpPr txBox="1"/>
          <p:nvPr/>
        </p:nvSpPr>
        <p:spPr>
          <a:xfrm>
            <a:off x="1378987" y="1815168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B1ECB-175A-4652-C551-5B252B82744F}"/>
              </a:ext>
            </a:extLst>
          </p:cNvPr>
          <p:cNvSpPr txBox="1"/>
          <p:nvPr/>
        </p:nvSpPr>
        <p:spPr>
          <a:xfrm>
            <a:off x="3404260" y="1815168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9D94D-F657-5395-BFD8-7A2DBF7B05E3}"/>
              </a:ext>
            </a:extLst>
          </p:cNvPr>
          <p:cNvSpPr txBox="1"/>
          <p:nvPr/>
        </p:nvSpPr>
        <p:spPr>
          <a:xfrm>
            <a:off x="4431436" y="1815168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1C48A-23F5-251A-456B-76C5275F6F3A}"/>
              </a:ext>
            </a:extLst>
          </p:cNvPr>
          <p:cNvSpPr txBox="1"/>
          <p:nvPr/>
        </p:nvSpPr>
        <p:spPr>
          <a:xfrm>
            <a:off x="6096000" y="181516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5C0BE-865C-6A17-562C-BBD9E7ADC5DC}"/>
              </a:ext>
            </a:extLst>
          </p:cNvPr>
          <p:cNvSpPr txBox="1"/>
          <p:nvPr/>
        </p:nvSpPr>
        <p:spPr>
          <a:xfrm>
            <a:off x="5068824" y="4348816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D8E15-6128-DBD7-7D67-05672CE98816}"/>
              </a:ext>
            </a:extLst>
          </p:cNvPr>
          <p:cNvSpPr txBox="1"/>
          <p:nvPr/>
        </p:nvSpPr>
        <p:spPr>
          <a:xfrm>
            <a:off x="5795507" y="4348816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BC60F-C3CC-FA8D-C5B9-2FFEB954E36D}"/>
              </a:ext>
            </a:extLst>
          </p:cNvPr>
          <p:cNvSpPr txBox="1"/>
          <p:nvPr/>
        </p:nvSpPr>
        <p:spPr>
          <a:xfrm>
            <a:off x="2363901" y="434881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81E6B-2B55-3D3A-5735-8C0EF2D393F5}"/>
              </a:ext>
            </a:extLst>
          </p:cNvPr>
          <p:cNvSpPr txBox="1"/>
          <p:nvPr/>
        </p:nvSpPr>
        <p:spPr>
          <a:xfrm>
            <a:off x="3404260" y="4348816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B9985-68CD-AB01-59EB-F2793883A397}"/>
              </a:ext>
            </a:extLst>
          </p:cNvPr>
          <p:cNvSpPr txBox="1"/>
          <p:nvPr/>
        </p:nvSpPr>
        <p:spPr>
          <a:xfrm>
            <a:off x="652304" y="4348818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5DDF43D3-2277-6BA1-EEF3-43E9CE8E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49" y="893431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236AC9-B751-06FF-FB91-3F813EAFBA4C}"/>
              </a:ext>
            </a:extLst>
          </p:cNvPr>
          <p:cNvSpPr txBox="1"/>
          <p:nvPr/>
        </p:nvSpPr>
        <p:spPr>
          <a:xfrm>
            <a:off x="8196878" y="4588115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68DE-F278-6C32-7922-51429605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13222A-F398-6C36-0E58-C34D8DE54C57}"/>
              </a:ext>
            </a:extLst>
          </p:cNvPr>
          <p:cNvSpPr/>
          <p:nvPr/>
        </p:nvSpPr>
        <p:spPr>
          <a:xfrm>
            <a:off x="3291194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819D1-FFF4-9AF3-C483-A94AB92011C8}"/>
              </a:ext>
            </a:extLst>
          </p:cNvPr>
          <p:cNvSpPr/>
          <p:nvPr/>
        </p:nvSpPr>
        <p:spPr>
          <a:xfrm>
            <a:off x="4770751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FF0744-4329-FAA4-468A-554299A84C42}"/>
              </a:ext>
            </a:extLst>
          </p:cNvPr>
          <p:cNvSpPr/>
          <p:nvPr/>
        </p:nvSpPr>
        <p:spPr>
          <a:xfrm>
            <a:off x="6250308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A42CBE-BFB2-9BB9-B191-DA6EB4F15F95}"/>
              </a:ext>
            </a:extLst>
          </p:cNvPr>
          <p:cNvSpPr/>
          <p:nvPr/>
        </p:nvSpPr>
        <p:spPr>
          <a:xfrm>
            <a:off x="9209422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694343-11C7-F65A-3D01-02C84BF9DB3E}"/>
              </a:ext>
            </a:extLst>
          </p:cNvPr>
          <p:cNvSpPr txBox="1"/>
          <p:nvPr/>
        </p:nvSpPr>
        <p:spPr>
          <a:xfrm>
            <a:off x="1397610" y="52384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660B0E-184B-E70E-BD6D-D4C81C1574C0}"/>
              </a:ext>
            </a:extLst>
          </p:cNvPr>
          <p:cNvSpPr txBox="1"/>
          <p:nvPr/>
        </p:nvSpPr>
        <p:spPr>
          <a:xfrm>
            <a:off x="1406468" y="134870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0DCE9-996B-1D58-7925-B9AAFE8AAAFD}"/>
              </a:ext>
            </a:extLst>
          </p:cNvPr>
          <p:cNvSpPr txBox="1"/>
          <p:nvPr/>
        </p:nvSpPr>
        <p:spPr>
          <a:xfrm>
            <a:off x="3238756" y="133129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A10E-4CEE-3D09-9E62-5242FFA1EE12}"/>
              </a:ext>
            </a:extLst>
          </p:cNvPr>
          <p:cNvSpPr txBox="1"/>
          <p:nvPr/>
        </p:nvSpPr>
        <p:spPr>
          <a:xfrm>
            <a:off x="4285562" y="133129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78405F-1125-446E-85AB-8A93A718CA31}"/>
              </a:ext>
            </a:extLst>
          </p:cNvPr>
          <p:cNvSpPr txBox="1"/>
          <p:nvPr/>
        </p:nvSpPr>
        <p:spPr>
          <a:xfrm>
            <a:off x="5862192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50A1E2-20F9-7038-E640-6626BF99455E}"/>
              </a:ext>
            </a:extLst>
          </p:cNvPr>
          <p:cNvSpPr txBox="1"/>
          <p:nvPr/>
        </p:nvSpPr>
        <p:spPr>
          <a:xfrm>
            <a:off x="7367685" y="133129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D66F09-1D08-66EA-448F-58FDD264582D}"/>
              </a:ext>
            </a:extLst>
          </p:cNvPr>
          <p:cNvSpPr txBox="1"/>
          <p:nvPr/>
        </p:nvSpPr>
        <p:spPr>
          <a:xfrm>
            <a:off x="8749374" y="135462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A72714-06CE-3628-A108-1E8A233D0FED}"/>
              </a:ext>
            </a:extLst>
          </p:cNvPr>
          <p:cNvSpPr/>
          <p:nvPr/>
        </p:nvSpPr>
        <p:spPr>
          <a:xfrm>
            <a:off x="7729865" y="49717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80BEF2-49E6-AD15-ABA9-8FF6225C5F7E}"/>
                  </a:ext>
                </a:extLst>
              </p:cNvPr>
              <p:cNvSpPr txBox="1"/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80BEF2-49E6-AD15-ABA9-8FF6225C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61617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0E9033-C543-2D90-6A97-50177764BAAC}"/>
                  </a:ext>
                </a:extLst>
              </p:cNvPr>
              <p:cNvSpPr txBox="1"/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0E9033-C543-2D90-6A97-50177764B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61617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38618A-0406-4765-6083-A433488DBF60}"/>
                  </a:ext>
                </a:extLst>
              </p:cNvPr>
              <p:cNvSpPr txBox="1"/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38618A-0406-4765-6083-A433488D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61617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C942AB-BC86-2F7A-0555-8B5C5D6E9AE4}"/>
                  </a:ext>
                </a:extLst>
              </p:cNvPr>
              <p:cNvSpPr txBox="1"/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C942AB-BC86-2F7A-0555-8B5C5D6E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61617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C58F80-07F7-B5CD-BE1C-0A5FCA0FE7EF}"/>
                  </a:ext>
                </a:extLst>
              </p:cNvPr>
              <p:cNvSpPr txBox="1"/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C58F80-07F7-B5CD-BE1C-0A5FCA0F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616179"/>
                <a:ext cx="369549" cy="523220"/>
              </a:xfrm>
              <a:prstGeom prst="rect">
                <a:avLst/>
              </a:prstGeom>
              <a:blipFill>
                <a:blip r:embed="rId7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2B5C797-4581-76E3-6569-823E96241265}"/>
              </a:ext>
            </a:extLst>
          </p:cNvPr>
          <p:cNvSpPr/>
          <p:nvPr/>
        </p:nvSpPr>
        <p:spPr>
          <a:xfrm>
            <a:off x="2732570" y="-1826674"/>
            <a:ext cx="7283300" cy="1957661"/>
          </a:xfrm>
          <a:prstGeom prst="roundRect">
            <a:avLst>
              <a:gd name="adj" fmla="val 39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7A5AB68-EF62-7C4C-7DA7-7D49E6C19157}"/>
              </a:ext>
            </a:extLst>
          </p:cNvPr>
          <p:cNvSpPr/>
          <p:nvPr/>
        </p:nvSpPr>
        <p:spPr>
          <a:xfrm>
            <a:off x="2867126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75BBFB9-2952-D967-09CF-2D97FBA4054C}"/>
              </a:ext>
            </a:extLst>
          </p:cNvPr>
          <p:cNvSpPr/>
          <p:nvPr/>
        </p:nvSpPr>
        <p:spPr>
          <a:xfrm>
            <a:off x="4341510" y="-1629064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BCD83EB-753A-E6D2-91BE-15C0148C34E1}"/>
              </a:ext>
            </a:extLst>
          </p:cNvPr>
          <p:cNvSpPr/>
          <p:nvPr/>
        </p:nvSpPr>
        <p:spPr>
          <a:xfrm>
            <a:off x="5825295" y="-1629065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69142B8-856C-6176-25C8-894F7DF21F77}"/>
              </a:ext>
            </a:extLst>
          </p:cNvPr>
          <p:cNvSpPr/>
          <p:nvPr/>
        </p:nvSpPr>
        <p:spPr>
          <a:xfrm>
            <a:off x="7302668" y="-1629066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34BB55B-F7AB-9032-25FF-F91B32815063}"/>
              </a:ext>
            </a:extLst>
          </p:cNvPr>
          <p:cNvSpPr/>
          <p:nvPr/>
        </p:nvSpPr>
        <p:spPr>
          <a:xfrm>
            <a:off x="8779228" y="-1622218"/>
            <a:ext cx="1114695" cy="646505"/>
          </a:xfrm>
          <a:prstGeom prst="roundRect">
            <a:avLst/>
          </a:prstGeom>
          <a:solidFill>
            <a:srgbClr val="C3E9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CA697B8-EEEE-A66D-3AE2-8F9598BF9CC5}"/>
              </a:ext>
            </a:extLst>
          </p:cNvPr>
          <p:cNvSpPr/>
          <p:nvPr/>
        </p:nvSpPr>
        <p:spPr>
          <a:xfrm>
            <a:off x="2867126" y="-616371"/>
            <a:ext cx="7026795" cy="509290"/>
          </a:xfrm>
          <a:prstGeom prst="roundRect">
            <a:avLst/>
          </a:prstGeom>
          <a:solidFill>
            <a:srgbClr val="FFE2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AE6BA8-C30E-278B-6C96-19CEEF7BD041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423530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38D938-A81C-4427-0E90-ECF17069D351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903087" y="-107080"/>
            <a:ext cx="0" cy="6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09DA2A-B908-F590-B45C-914A45992D33}"/>
              </a:ext>
            </a:extLst>
          </p:cNvPr>
          <p:cNvCxnSpPr>
            <a:cxnSpLocks/>
          </p:cNvCxnSpPr>
          <p:nvPr/>
        </p:nvCxnSpPr>
        <p:spPr>
          <a:xfrm flipV="1">
            <a:off x="6382644" y="-10708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9B2ABA1-5A0C-A0E7-5225-E03CA7AE49F1}"/>
              </a:ext>
            </a:extLst>
          </p:cNvPr>
          <p:cNvCxnSpPr>
            <a:cxnSpLocks/>
          </p:cNvCxnSpPr>
          <p:nvPr/>
        </p:nvCxnSpPr>
        <p:spPr>
          <a:xfrm flipV="1">
            <a:off x="7862201" y="-10708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1342BDF-1F96-B37F-2A0C-DBD5C3CBF9E7}"/>
              </a:ext>
            </a:extLst>
          </p:cNvPr>
          <p:cNvCxnSpPr>
            <a:cxnSpLocks/>
          </p:cNvCxnSpPr>
          <p:nvPr/>
        </p:nvCxnSpPr>
        <p:spPr>
          <a:xfrm flipV="1">
            <a:off x="9341757" y="-96190"/>
            <a:ext cx="0" cy="59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9B0B020-4C8B-0992-641F-F5AEA3E2F94E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424474" y="-982560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7B61044-7262-144E-556E-A67B6FFC590C}"/>
              </a:ext>
            </a:extLst>
          </p:cNvPr>
          <p:cNvCxnSpPr>
            <a:cxnSpLocks/>
          </p:cNvCxnSpPr>
          <p:nvPr/>
        </p:nvCxnSpPr>
        <p:spPr>
          <a:xfrm flipV="1">
            <a:off x="4903087" y="-975714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3328586-2F20-29CD-89BB-38EA3695CA40}"/>
              </a:ext>
            </a:extLst>
          </p:cNvPr>
          <p:cNvCxnSpPr>
            <a:cxnSpLocks/>
          </p:cNvCxnSpPr>
          <p:nvPr/>
        </p:nvCxnSpPr>
        <p:spPr>
          <a:xfrm flipV="1">
            <a:off x="6382644" y="-982562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82266B4-A7FC-78B2-3712-82FF21434375}"/>
              </a:ext>
            </a:extLst>
          </p:cNvPr>
          <p:cNvCxnSpPr>
            <a:cxnSpLocks/>
          </p:cNvCxnSpPr>
          <p:nvPr/>
        </p:nvCxnSpPr>
        <p:spPr>
          <a:xfrm flipV="1">
            <a:off x="7865816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55302A-055A-DAFF-E2BE-547861B15A84}"/>
              </a:ext>
            </a:extLst>
          </p:cNvPr>
          <p:cNvCxnSpPr>
            <a:cxnSpLocks/>
          </p:cNvCxnSpPr>
          <p:nvPr/>
        </p:nvCxnSpPr>
        <p:spPr>
          <a:xfrm flipV="1">
            <a:off x="9352442" y="-975713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9B14EE3-A101-1BF4-B448-9720DF175D0B}"/>
              </a:ext>
            </a:extLst>
          </p:cNvPr>
          <p:cNvCxnSpPr>
            <a:cxnSpLocks/>
          </p:cNvCxnSpPr>
          <p:nvPr/>
        </p:nvCxnSpPr>
        <p:spPr>
          <a:xfrm flipV="1">
            <a:off x="3424474" y="-1988407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C6DF9BC-A1B2-F260-CC97-1850C1D6DC5B}"/>
              </a:ext>
            </a:extLst>
          </p:cNvPr>
          <p:cNvCxnSpPr>
            <a:cxnSpLocks/>
          </p:cNvCxnSpPr>
          <p:nvPr/>
        </p:nvCxnSpPr>
        <p:spPr>
          <a:xfrm flipV="1">
            <a:off x="4903087" y="-1981561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9D33E7F-D335-163D-ACBE-247C0D0040CC}"/>
              </a:ext>
            </a:extLst>
          </p:cNvPr>
          <p:cNvCxnSpPr>
            <a:cxnSpLocks/>
          </p:cNvCxnSpPr>
          <p:nvPr/>
        </p:nvCxnSpPr>
        <p:spPr>
          <a:xfrm flipV="1">
            <a:off x="6382644" y="-1988409"/>
            <a:ext cx="0" cy="356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5121081-46E5-3A5A-6BD9-945CFC618105}"/>
              </a:ext>
            </a:extLst>
          </p:cNvPr>
          <p:cNvCxnSpPr>
            <a:cxnSpLocks/>
          </p:cNvCxnSpPr>
          <p:nvPr/>
        </p:nvCxnSpPr>
        <p:spPr>
          <a:xfrm flipV="1">
            <a:off x="7865816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75850E1-04A0-0B72-7465-8EB96EAEBE92}"/>
              </a:ext>
            </a:extLst>
          </p:cNvPr>
          <p:cNvCxnSpPr>
            <a:cxnSpLocks/>
          </p:cNvCxnSpPr>
          <p:nvPr/>
        </p:nvCxnSpPr>
        <p:spPr>
          <a:xfrm flipV="1">
            <a:off x="9352442" y="-1981560"/>
            <a:ext cx="0" cy="359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04E853-5FFD-0031-DB27-03649D4B6E39}"/>
              </a:ext>
            </a:extLst>
          </p:cNvPr>
          <p:cNvSpPr/>
          <p:nvPr/>
        </p:nvSpPr>
        <p:spPr>
          <a:xfrm>
            <a:off x="3301878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A58976-A59F-F512-3169-9DAA79132B59}"/>
              </a:ext>
            </a:extLst>
          </p:cNvPr>
          <p:cNvSpPr/>
          <p:nvPr/>
        </p:nvSpPr>
        <p:spPr>
          <a:xfrm>
            <a:off x="4781435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795CCD-A0A5-1AE7-13DF-FAF27ABF9330}"/>
              </a:ext>
            </a:extLst>
          </p:cNvPr>
          <p:cNvSpPr/>
          <p:nvPr/>
        </p:nvSpPr>
        <p:spPr>
          <a:xfrm>
            <a:off x="6260992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97B2BC-0340-9646-96A1-9FC2ABD531DF}"/>
              </a:ext>
            </a:extLst>
          </p:cNvPr>
          <p:cNvSpPr/>
          <p:nvPr/>
        </p:nvSpPr>
        <p:spPr>
          <a:xfrm>
            <a:off x="9220106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7984510-2A47-702C-0E54-F59747A918C1}"/>
              </a:ext>
            </a:extLst>
          </p:cNvPr>
          <p:cNvSpPr/>
          <p:nvPr/>
        </p:nvSpPr>
        <p:spPr>
          <a:xfrm>
            <a:off x="7740549" y="-281023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E8F2B1-F809-B104-F8DA-5E480813ED45}"/>
              </a:ext>
            </a:extLst>
          </p:cNvPr>
          <p:cNvSpPr txBox="1"/>
          <p:nvPr/>
        </p:nvSpPr>
        <p:spPr>
          <a:xfrm>
            <a:off x="1398354" y="-1005630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Encoder #1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156BD-D350-B7BB-372E-D08522804556}"/>
              </a:ext>
            </a:extLst>
          </p:cNvPr>
          <p:cNvSpPr txBox="1"/>
          <p:nvPr/>
        </p:nvSpPr>
        <p:spPr>
          <a:xfrm>
            <a:off x="4831251" y="-562503"/>
            <a:ext cx="3085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Multi-head Self-Attention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50E2B-D9EB-DC78-E0D6-A6EF88FFFBD5}"/>
              </a:ext>
            </a:extLst>
          </p:cNvPr>
          <p:cNvSpPr txBox="1"/>
          <p:nvPr/>
        </p:nvSpPr>
        <p:spPr>
          <a:xfrm>
            <a:off x="1406468" y="2087828"/>
            <a:ext cx="1276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DC5F72-E9DD-0419-5B2E-15272A5F9B0C}"/>
              </a:ext>
            </a:extLst>
          </p:cNvPr>
          <p:cNvCxnSpPr>
            <a:cxnSpLocks/>
          </p:cNvCxnSpPr>
          <p:nvPr/>
        </p:nvCxnSpPr>
        <p:spPr>
          <a:xfrm flipH="1" flipV="1">
            <a:off x="3014202" y="520031"/>
            <a:ext cx="8858" cy="8286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52370F-8B25-9296-AB9B-3E68AB5DCEEE}"/>
                  </a:ext>
                </a:extLst>
              </p:cNvPr>
              <p:cNvSpPr txBox="1"/>
              <p:nvPr/>
            </p:nvSpPr>
            <p:spPr>
              <a:xfrm>
                <a:off x="2860647" y="749702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52370F-8B25-9296-AB9B-3E68AB5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47" y="749702"/>
                <a:ext cx="264672" cy="369332"/>
              </a:xfrm>
              <a:prstGeom prst="rect">
                <a:avLst/>
              </a:prstGeom>
              <a:blipFill>
                <a:blip r:embed="rId15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1294D606-4F03-56C9-4602-A58568F6518D}"/>
              </a:ext>
            </a:extLst>
          </p:cNvPr>
          <p:cNvSpPr/>
          <p:nvPr/>
        </p:nvSpPr>
        <p:spPr>
          <a:xfrm>
            <a:off x="3291194" y="4201904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526D40-EA22-3696-0306-D9FE2AE679F2}"/>
                  </a:ext>
                </a:extLst>
              </p:cNvPr>
              <p:cNvSpPr txBox="1"/>
              <p:nvPr/>
            </p:nvSpPr>
            <p:spPr>
              <a:xfrm>
                <a:off x="3301682" y="4320906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526D40-EA22-3696-0306-D9FE2AE67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4320906"/>
                <a:ext cx="369549" cy="523220"/>
              </a:xfrm>
              <a:prstGeom prst="rect">
                <a:avLst/>
              </a:prstGeom>
              <a:blipFill>
                <a:blip r:embed="rId16"/>
                <a:stretch>
                  <a:fillRect l="-31034" r="-344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32F79C1-6DF5-D41D-9846-C1850AEED4DE}"/>
              </a:ext>
            </a:extLst>
          </p:cNvPr>
          <p:cNvSpPr/>
          <p:nvPr/>
        </p:nvSpPr>
        <p:spPr>
          <a:xfrm>
            <a:off x="3291194" y="5231701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A40F7A-04BB-8FAE-645B-83AB1306ACF4}"/>
                  </a:ext>
                </a:extLst>
              </p:cNvPr>
              <p:cNvSpPr txBox="1"/>
              <p:nvPr/>
            </p:nvSpPr>
            <p:spPr>
              <a:xfrm>
                <a:off x="3342168" y="5380602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A40F7A-04BB-8FAE-645B-83AB1306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168" y="5380602"/>
                <a:ext cx="369549" cy="523220"/>
              </a:xfrm>
              <a:prstGeom prst="rect">
                <a:avLst/>
              </a:prstGeom>
              <a:blipFill>
                <a:blip r:embed="rId17"/>
                <a:stretch>
                  <a:fillRect l="-43333" r="-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D92570A-3BF6-4C21-931A-A9E94B81A2AC}"/>
              </a:ext>
            </a:extLst>
          </p:cNvPr>
          <p:cNvSpPr/>
          <p:nvPr/>
        </p:nvSpPr>
        <p:spPr>
          <a:xfrm>
            <a:off x="3828287" y="4844126"/>
            <a:ext cx="942463" cy="5364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concat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C2D802-BE25-C725-F556-169D1A5ED9B3}"/>
              </a:ext>
            </a:extLst>
          </p:cNvPr>
          <p:cNvCxnSpPr>
            <a:cxnSpLocks/>
          </p:cNvCxnSpPr>
          <p:nvPr/>
        </p:nvCxnSpPr>
        <p:spPr>
          <a:xfrm>
            <a:off x="3686615" y="4582516"/>
            <a:ext cx="628288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0C46E6-2312-712C-6320-FBB4C94BEB76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4299519" y="4582516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986DD73-0334-FB3F-5BA1-D05867B53DA1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3711717" y="5642212"/>
            <a:ext cx="60318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E4D4C0-57AE-00BE-1E4C-49B95A80D23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4299519" y="5380602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BD404BDC-240F-2B27-19EE-4359C229E7E6}"/>
              </a:ext>
            </a:extLst>
          </p:cNvPr>
          <p:cNvSpPr/>
          <p:nvPr/>
        </p:nvSpPr>
        <p:spPr>
          <a:xfrm>
            <a:off x="3301878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439EF4F-8262-9400-B733-54C6E676BD29}"/>
              </a:ext>
            </a:extLst>
          </p:cNvPr>
          <p:cNvSpPr/>
          <p:nvPr/>
        </p:nvSpPr>
        <p:spPr>
          <a:xfrm>
            <a:off x="4781435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836DF6A-22F2-3352-E9D3-1DA8DDF42339}"/>
              </a:ext>
            </a:extLst>
          </p:cNvPr>
          <p:cNvSpPr/>
          <p:nvPr/>
        </p:nvSpPr>
        <p:spPr>
          <a:xfrm>
            <a:off x="6260992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D82D1D1-BDF1-4199-A300-AE5131DBEBEC}"/>
              </a:ext>
            </a:extLst>
          </p:cNvPr>
          <p:cNvSpPr/>
          <p:nvPr/>
        </p:nvSpPr>
        <p:spPr>
          <a:xfrm>
            <a:off x="9220106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E539347-DA40-3094-057E-3FF01902499E}"/>
              </a:ext>
            </a:extLst>
          </p:cNvPr>
          <p:cNvSpPr/>
          <p:nvPr/>
        </p:nvSpPr>
        <p:spPr>
          <a:xfrm>
            <a:off x="7740549" y="2829718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736B81-BE76-2C21-BCB3-1E7387C7C021}"/>
              </a:ext>
            </a:extLst>
          </p:cNvPr>
          <p:cNvCxnSpPr>
            <a:cxnSpLocks/>
          </p:cNvCxnSpPr>
          <p:nvPr/>
        </p:nvCxnSpPr>
        <p:spPr>
          <a:xfrm flipH="1" flipV="1">
            <a:off x="3019048" y="2829718"/>
            <a:ext cx="8858" cy="8286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B64998B-DFC7-2696-3980-3AC04E8CDC0B}"/>
                  </a:ext>
                </a:extLst>
              </p:cNvPr>
              <p:cNvSpPr txBox="1"/>
              <p:nvPr/>
            </p:nvSpPr>
            <p:spPr>
              <a:xfrm>
                <a:off x="2865493" y="3059389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B64998B-DFC7-2696-3980-3AC04E8C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93" y="3059389"/>
                <a:ext cx="264672" cy="369332"/>
              </a:xfrm>
              <a:prstGeom prst="rect">
                <a:avLst/>
              </a:prstGeom>
              <a:blipFill>
                <a:blip r:embed="rId18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A37A058-F361-17DA-FF70-C8B3C927AAE1}"/>
                  </a:ext>
                </a:extLst>
              </p:cNvPr>
              <p:cNvSpPr txBox="1"/>
              <p:nvPr/>
            </p:nvSpPr>
            <p:spPr>
              <a:xfrm>
                <a:off x="3352852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A37A058-F361-17DA-FF70-C8B3C927A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52" y="2978619"/>
                <a:ext cx="369549" cy="523220"/>
              </a:xfrm>
              <a:prstGeom prst="rect">
                <a:avLst/>
              </a:prstGeom>
              <a:blipFill>
                <a:blip r:embed="rId19"/>
                <a:stretch>
                  <a:fillRect l="-50000" r="-1000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5B2753C-CFBD-4068-BA63-179633483070}"/>
                  </a:ext>
                </a:extLst>
              </p:cNvPr>
              <p:cNvSpPr txBox="1"/>
              <p:nvPr/>
            </p:nvSpPr>
            <p:spPr>
              <a:xfrm>
                <a:off x="4835240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5B2753C-CFBD-4068-BA63-179633483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40" y="2978619"/>
                <a:ext cx="369549" cy="523220"/>
              </a:xfrm>
              <a:prstGeom prst="rect">
                <a:avLst/>
              </a:prstGeom>
              <a:blipFill>
                <a:blip r:embed="rId20"/>
                <a:stretch>
                  <a:fillRect l="-46667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032088-C089-117C-1086-F88722383189}"/>
                  </a:ext>
                </a:extLst>
              </p:cNvPr>
              <p:cNvSpPr txBox="1"/>
              <p:nvPr/>
            </p:nvSpPr>
            <p:spPr>
              <a:xfrm>
                <a:off x="6317628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032088-C089-117C-1086-F88722383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28" y="2978619"/>
                <a:ext cx="369549" cy="523220"/>
              </a:xfrm>
              <a:prstGeom prst="rect">
                <a:avLst/>
              </a:prstGeom>
              <a:blipFill>
                <a:blip r:embed="rId21"/>
                <a:stretch>
                  <a:fillRect l="-50000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B3ECE69-6D91-FEE6-3FA1-4AE3A6055110}"/>
                  </a:ext>
                </a:extLst>
              </p:cNvPr>
              <p:cNvSpPr txBox="1"/>
              <p:nvPr/>
            </p:nvSpPr>
            <p:spPr>
              <a:xfrm>
                <a:off x="7800016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B3ECE69-6D91-FEE6-3FA1-4AE3A6055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16" y="2978619"/>
                <a:ext cx="369549" cy="523220"/>
              </a:xfrm>
              <a:prstGeom prst="rect">
                <a:avLst/>
              </a:prstGeom>
              <a:blipFill>
                <a:blip r:embed="rId22"/>
                <a:stretch>
                  <a:fillRect l="-50000" r="-1333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767F5-78C5-DF4C-3450-82F588C36AA9}"/>
                  </a:ext>
                </a:extLst>
              </p:cNvPr>
              <p:cNvSpPr txBox="1"/>
              <p:nvPr/>
            </p:nvSpPr>
            <p:spPr>
              <a:xfrm>
                <a:off x="9282403" y="297861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767F5-78C5-DF4C-3450-82F588C36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403" y="2978619"/>
                <a:ext cx="369549" cy="523220"/>
              </a:xfrm>
              <a:prstGeom prst="rect">
                <a:avLst/>
              </a:prstGeom>
              <a:blipFill>
                <a:blip r:embed="rId23"/>
                <a:stretch>
                  <a:fillRect l="-51724" r="-172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8BAEDC1-CFA6-D637-C3BD-99758066CE2C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4770750" y="5112364"/>
            <a:ext cx="2724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8C13BB-7483-1286-1CAC-077E48BF827D}"/>
              </a:ext>
            </a:extLst>
          </p:cNvPr>
          <p:cNvSpPr/>
          <p:nvPr/>
        </p:nvSpPr>
        <p:spPr>
          <a:xfrm>
            <a:off x="5043171" y="4283689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B3B7DD7-FB61-2826-89D1-17A93E341077}"/>
              </a:ext>
            </a:extLst>
          </p:cNvPr>
          <p:cNvSpPr/>
          <p:nvPr/>
        </p:nvSpPr>
        <p:spPr>
          <a:xfrm>
            <a:off x="5043171" y="5112364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F766E80-AE3F-C21E-754C-B6C95E97FF46}"/>
              </a:ext>
            </a:extLst>
          </p:cNvPr>
          <p:cNvSpPr/>
          <p:nvPr/>
        </p:nvSpPr>
        <p:spPr>
          <a:xfrm>
            <a:off x="6253244" y="4201904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7912ADA-E35F-EB7F-D92F-1E81E0DA37E9}"/>
                  </a:ext>
                </a:extLst>
              </p:cNvPr>
              <p:cNvSpPr txBox="1"/>
              <p:nvPr/>
            </p:nvSpPr>
            <p:spPr>
              <a:xfrm>
                <a:off x="6263732" y="4320906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7912ADA-E35F-EB7F-D92F-1E81E0DA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732" y="4320906"/>
                <a:ext cx="369549" cy="523220"/>
              </a:xfrm>
              <a:prstGeom prst="rect">
                <a:avLst/>
              </a:prstGeom>
              <a:blipFill>
                <a:blip r:embed="rId24"/>
                <a:stretch>
                  <a:fillRect l="-3000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>
            <a:extLst>
              <a:ext uri="{FF2B5EF4-FFF2-40B4-BE49-F238E27FC236}">
                <a16:creationId xmlns:a16="http://schemas.microsoft.com/office/drawing/2014/main" id="{7A396DA0-DCCA-752A-4090-ED1A418BE287}"/>
              </a:ext>
            </a:extLst>
          </p:cNvPr>
          <p:cNvSpPr/>
          <p:nvPr/>
        </p:nvSpPr>
        <p:spPr>
          <a:xfrm>
            <a:off x="6253244" y="5231701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5B9F287-A449-6DA4-B07C-9629C3B229A0}"/>
                  </a:ext>
                </a:extLst>
              </p:cNvPr>
              <p:cNvSpPr txBox="1"/>
              <p:nvPr/>
            </p:nvSpPr>
            <p:spPr>
              <a:xfrm>
                <a:off x="6304218" y="5380602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5B9F287-A449-6DA4-B07C-9629C3B22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218" y="5380602"/>
                <a:ext cx="369549" cy="523220"/>
              </a:xfrm>
              <a:prstGeom prst="rect">
                <a:avLst/>
              </a:prstGeom>
              <a:blipFill>
                <a:blip r:embed="rId25"/>
                <a:stretch>
                  <a:fillRect l="-43333" r="-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9D5B728B-29F4-26D4-1D2B-FAF11E1C61B4}"/>
              </a:ext>
            </a:extLst>
          </p:cNvPr>
          <p:cNvSpPr/>
          <p:nvPr/>
        </p:nvSpPr>
        <p:spPr>
          <a:xfrm>
            <a:off x="6790337" y="4844126"/>
            <a:ext cx="942463" cy="5364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MLP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36B4B4F-583D-978A-B4C8-773F64AB2C03}"/>
              </a:ext>
            </a:extLst>
          </p:cNvPr>
          <p:cNvCxnSpPr>
            <a:cxnSpLocks/>
          </p:cNvCxnSpPr>
          <p:nvPr/>
        </p:nvCxnSpPr>
        <p:spPr>
          <a:xfrm>
            <a:off x="6648665" y="4582516"/>
            <a:ext cx="628288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0D15159-18D2-E146-4191-1A9D78B563BA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7261569" y="4582516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0C1F415-8BC2-880C-7DBF-1F374CD5C4DB}"/>
              </a:ext>
            </a:extLst>
          </p:cNvPr>
          <p:cNvCxnSpPr>
            <a:cxnSpLocks/>
            <a:stCxn id="114" idx="3"/>
          </p:cNvCxnSpPr>
          <p:nvPr/>
        </p:nvCxnSpPr>
        <p:spPr>
          <a:xfrm>
            <a:off x="6673767" y="5642212"/>
            <a:ext cx="60318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D831732-F784-7CBB-0C39-0C17F9B481C9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7261569" y="5380602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492670D-7B97-D147-C24F-4003BA70E189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7732800" y="5112364"/>
            <a:ext cx="2724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C82D2D3-A6B4-456A-BCF5-709603EBD884}"/>
              </a:ext>
            </a:extLst>
          </p:cNvPr>
          <p:cNvSpPr/>
          <p:nvPr/>
        </p:nvSpPr>
        <p:spPr>
          <a:xfrm>
            <a:off x="7994537" y="4739077"/>
            <a:ext cx="264672" cy="828675"/>
          </a:xfrm>
          <a:prstGeom prst="rect">
            <a:avLst/>
          </a:prstGeom>
          <a:gradFill flip="none" rotWithShape="1">
            <a:gsLst>
              <a:gs pos="100000">
                <a:srgbClr val="C8D1E1"/>
              </a:gs>
              <a:gs pos="0">
                <a:schemeClr val="bg2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13BA68C-22AC-68F3-459E-D3DB14214D98}"/>
              </a:ext>
            </a:extLst>
          </p:cNvPr>
          <p:cNvSpPr/>
          <p:nvPr/>
        </p:nvSpPr>
        <p:spPr>
          <a:xfrm>
            <a:off x="9209422" y="4201904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B948F1C-5753-3A36-3D16-2F25A354264D}"/>
                  </a:ext>
                </a:extLst>
              </p:cNvPr>
              <p:cNvSpPr txBox="1"/>
              <p:nvPr/>
            </p:nvSpPr>
            <p:spPr>
              <a:xfrm>
                <a:off x="9219910" y="4320906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B948F1C-5753-3A36-3D16-2F25A354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910" y="4320906"/>
                <a:ext cx="369549" cy="523220"/>
              </a:xfrm>
              <a:prstGeom prst="rect">
                <a:avLst/>
              </a:prstGeom>
              <a:blipFill>
                <a:blip r:embed="rId16"/>
                <a:stretch>
                  <a:fillRect l="-2580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288EA5B8-E538-48EE-3901-71CE5BF8D44A}"/>
              </a:ext>
            </a:extLst>
          </p:cNvPr>
          <p:cNvSpPr/>
          <p:nvPr/>
        </p:nvSpPr>
        <p:spPr>
          <a:xfrm>
            <a:off x="9209422" y="5231701"/>
            <a:ext cx="264672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1C88305-5289-63AC-20C8-A7A7F9D7F19F}"/>
                  </a:ext>
                </a:extLst>
              </p:cNvPr>
              <p:cNvSpPr txBox="1"/>
              <p:nvPr/>
            </p:nvSpPr>
            <p:spPr>
              <a:xfrm>
                <a:off x="9260396" y="5380602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1C88305-5289-63AC-20C8-A7A7F9D7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396" y="5380602"/>
                <a:ext cx="369549" cy="523220"/>
              </a:xfrm>
              <a:prstGeom prst="rect">
                <a:avLst/>
              </a:prstGeom>
              <a:blipFill>
                <a:blip r:embed="rId26"/>
                <a:stretch>
                  <a:fillRect l="-43333" r="-333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A8352E52-D37D-839E-E05D-A914C8889B53}"/>
              </a:ext>
            </a:extLst>
          </p:cNvPr>
          <p:cNvSpPr/>
          <p:nvPr/>
        </p:nvSpPr>
        <p:spPr>
          <a:xfrm>
            <a:off x="9746515" y="4844126"/>
            <a:ext cx="942463" cy="5364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9584B10-F3CC-739E-9B93-046B7B9A2E95}"/>
              </a:ext>
            </a:extLst>
          </p:cNvPr>
          <p:cNvCxnSpPr>
            <a:cxnSpLocks/>
          </p:cNvCxnSpPr>
          <p:nvPr/>
        </p:nvCxnSpPr>
        <p:spPr>
          <a:xfrm>
            <a:off x="9604843" y="4582516"/>
            <a:ext cx="628288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C092AB1-6619-1F7C-5022-25982F4CDA5E}"/>
              </a:ext>
            </a:extLst>
          </p:cNvPr>
          <p:cNvCxnSpPr>
            <a:cxnSpLocks/>
            <a:endCxn id="127" idx="0"/>
          </p:cNvCxnSpPr>
          <p:nvPr/>
        </p:nvCxnSpPr>
        <p:spPr>
          <a:xfrm>
            <a:off x="10217747" y="4582516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989A600-601D-CD0F-3B1C-649BF6CA6AE3}"/>
              </a:ext>
            </a:extLst>
          </p:cNvPr>
          <p:cNvCxnSpPr>
            <a:cxnSpLocks/>
            <a:stCxn id="126" idx="3"/>
          </p:cNvCxnSpPr>
          <p:nvPr/>
        </p:nvCxnSpPr>
        <p:spPr>
          <a:xfrm>
            <a:off x="9629945" y="5642212"/>
            <a:ext cx="60318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634529D-AB88-3670-3BBC-EA45F15A731B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10217747" y="5380602"/>
            <a:ext cx="0" cy="261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7C968A2-C247-0094-A820-EBE2E7C675B0}"/>
              </a:ext>
            </a:extLst>
          </p:cNvPr>
          <p:cNvCxnSpPr>
            <a:cxnSpLocks/>
            <a:stCxn id="127" idx="3"/>
          </p:cNvCxnSpPr>
          <p:nvPr/>
        </p:nvCxnSpPr>
        <p:spPr>
          <a:xfrm>
            <a:off x="10688978" y="5112364"/>
            <a:ext cx="2724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7CA0835-DDCB-1F9C-E0CF-632468FAD8AC}"/>
              </a:ext>
            </a:extLst>
          </p:cNvPr>
          <p:cNvSpPr/>
          <p:nvPr/>
        </p:nvSpPr>
        <p:spPr>
          <a:xfrm>
            <a:off x="10950715" y="4739077"/>
            <a:ext cx="264672" cy="828675"/>
          </a:xfrm>
          <a:prstGeom prst="rect">
            <a:avLst/>
          </a:prstGeom>
          <a:gradFill flip="none" rotWithShape="1">
            <a:gsLst>
              <a:gs pos="100000">
                <a:srgbClr val="C8D1E1"/>
              </a:gs>
              <a:gs pos="0">
                <a:schemeClr val="bg2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A0E7DA-F8DB-BAA7-0ED5-B0BBF0BC1ECA}"/>
                  </a:ext>
                </a:extLst>
              </p:cNvPr>
              <p:cNvSpPr txBox="1"/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A0E7DA-F8DB-BAA7-0ED5-B0BBF0BC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6" y="3429000"/>
                <a:ext cx="1651270" cy="25661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5F354-9AF6-5DA8-D36B-1005627BB874}"/>
              </a:ext>
            </a:extLst>
          </p:cNvPr>
          <p:cNvCxnSpPr>
            <a:cxnSpLocks/>
          </p:cNvCxnSpPr>
          <p:nvPr/>
        </p:nvCxnSpPr>
        <p:spPr>
          <a:xfrm flipV="1">
            <a:off x="837672" y="3530053"/>
            <a:ext cx="0" cy="23620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39502-C640-559B-E7D1-9C75F3838BD1}"/>
                  </a:ext>
                </a:extLst>
              </p:cNvPr>
              <p:cNvSpPr txBox="1"/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39502-C640-559B-E7D1-9C75F383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9" y="4454724"/>
                <a:ext cx="264672" cy="369332"/>
              </a:xfrm>
              <a:prstGeom prst="rect">
                <a:avLst/>
              </a:prstGeom>
              <a:blipFill>
                <a:blip r:embed="rId28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325BAE-D2B1-8EE1-F37C-4B0942C45D46}"/>
                  </a:ext>
                </a:extLst>
              </p:cNvPr>
              <p:cNvSpPr txBox="1"/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325BAE-D2B1-8EE1-F37C-4B0942C4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63" y="2027657"/>
                <a:ext cx="1148770" cy="523220"/>
              </a:xfrm>
              <a:prstGeom prst="rect">
                <a:avLst/>
              </a:prstGeom>
              <a:blipFill>
                <a:blip r:embed="rId29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A7D09D-3184-C6F0-CBC2-1CED26FFEFC1}"/>
                  </a:ext>
                </a:extLst>
              </p:cNvPr>
              <p:cNvSpPr txBox="1"/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A7D09D-3184-C6F0-CBC2-1CED26FF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38" y="2029041"/>
                <a:ext cx="1235049" cy="5204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34BCB-6D70-EB22-6843-87618525B558}"/>
                  </a:ext>
                </a:extLst>
              </p:cNvPr>
              <p:cNvSpPr txBox="1"/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34BCB-6D70-EB22-6843-87618525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92" y="2027657"/>
                <a:ext cx="1148770" cy="523220"/>
              </a:xfrm>
              <a:prstGeom prst="rect">
                <a:avLst/>
              </a:prstGeom>
              <a:blipFill>
                <a:blip r:embed="rId31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DD3AC4-1207-74C5-D2BB-70C32F3B0964}"/>
                  </a:ext>
                </a:extLst>
              </p:cNvPr>
              <p:cNvSpPr txBox="1"/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DD3AC4-1207-74C5-D2BB-70C32F3B0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67" y="2027657"/>
                <a:ext cx="123504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C74CCE-1398-424A-759A-C9104A3B44FE}"/>
                  </a:ext>
                </a:extLst>
              </p:cNvPr>
              <p:cNvSpPr txBox="1"/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C74CCE-1398-424A-759A-C9104A3B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21" y="2027657"/>
                <a:ext cx="123504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61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9" grpId="0" animBg="1"/>
      <p:bldP spid="109" grpId="0" animBg="1"/>
      <p:bldP spid="110" grpId="0" animBg="1"/>
      <p:bldP spid="111" grpId="0" animBg="1"/>
      <p:bldP spid="112" grpId="0"/>
      <p:bldP spid="113" grpId="0" animBg="1"/>
      <p:bldP spid="114" grpId="0"/>
      <p:bldP spid="115" grpId="0" animBg="1"/>
      <p:bldP spid="121" grpId="0" animBg="1"/>
      <p:bldP spid="123" grpId="0" animBg="1"/>
      <p:bldP spid="124" grpId="0"/>
      <p:bldP spid="125" grpId="0" animBg="1"/>
      <p:bldP spid="126" grpId="0"/>
      <p:bldP spid="127" grpId="0" animBg="1"/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4ED29E-1F83-2BEA-2E79-D4AD3EB9F9D6}"/>
                  </a:ext>
                </a:extLst>
              </p:cNvPr>
              <p:cNvSpPr txBox="1"/>
              <p:nvPr/>
            </p:nvSpPr>
            <p:spPr>
              <a:xfrm>
                <a:off x="2811356" y="1858228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4ED29E-1F83-2BEA-2E79-D4AD3EB9F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356" y="1858228"/>
                <a:ext cx="114877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FAE0D4-2167-83BC-436E-0F8ED53CF88F}"/>
                  </a:ext>
                </a:extLst>
              </p:cNvPr>
              <p:cNvSpPr txBox="1"/>
              <p:nvPr/>
            </p:nvSpPr>
            <p:spPr>
              <a:xfrm>
                <a:off x="4149290" y="1859612"/>
                <a:ext cx="12350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FAE0D4-2167-83BC-436E-0F8ED53CF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90" y="1859612"/>
                <a:ext cx="1235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4C0520-B168-118B-22FC-BC07549C6969}"/>
                  </a:ext>
                </a:extLst>
              </p:cNvPr>
              <p:cNvSpPr txBox="1"/>
              <p:nvPr/>
            </p:nvSpPr>
            <p:spPr>
              <a:xfrm>
                <a:off x="5573503" y="1858228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4C0520-B168-118B-22FC-BC07549C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03" y="1858228"/>
                <a:ext cx="114877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86E26B-A6D9-CAD3-B185-7B0A18FE1C24}"/>
                  </a:ext>
                </a:extLst>
              </p:cNvPr>
              <p:cNvSpPr txBox="1"/>
              <p:nvPr/>
            </p:nvSpPr>
            <p:spPr>
              <a:xfrm>
                <a:off x="6911437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86E26B-A6D9-CAD3-B185-7B0A18FE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37" y="1858228"/>
                <a:ext cx="108417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9C4DD9-7C7E-0DF8-94B8-47C06E622D11}"/>
                  </a:ext>
                </a:extLst>
              </p:cNvPr>
              <p:cNvSpPr txBox="1"/>
              <p:nvPr/>
            </p:nvSpPr>
            <p:spPr>
              <a:xfrm>
                <a:off x="8184775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9C4DD9-7C7E-0DF8-94B8-47C06E622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775" y="1858228"/>
                <a:ext cx="108417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E39BD5A-F3EC-E1E4-FDFC-FE7A279E5065}"/>
              </a:ext>
            </a:extLst>
          </p:cNvPr>
          <p:cNvSpPr txBox="1"/>
          <p:nvPr/>
        </p:nvSpPr>
        <p:spPr>
          <a:xfrm>
            <a:off x="1307861" y="1949177"/>
            <a:ext cx="1276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B25F81-76F6-2F19-41E6-E8647C8C4B16}"/>
                  </a:ext>
                </a:extLst>
              </p:cNvPr>
              <p:cNvSpPr txBox="1"/>
              <p:nvPr/>
            </p:nvSpPr>
            <p:spPr>
              <a:xfrm>
                <a:off x="9458112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B25F81-76F6-2F19-41E6-E8647C8C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112" y="1858228"/>
                <a:ext cx="108417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3B41EF6-733D-D8DF-1496-BA2CA923966E}"/>
              </a:ext>
            </a:extLst>
          </p:cNvPr>
          <p:cNvSpPr txBox="1"/>
          <p:nvPr/>
        </p:nvSpPr>
        <p:spPr>
          <a:xfrm>
            <a:off x="3217313" y="2521320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A0748-400B-7F06-9EFF-705D85E74E2C}"/>
              </a:ext>
            </a:extLst>
          </p:cNvPr>
          <p:cNvSpPr txBox="1"/>
          <p:nvPr/>
        </p:nvSpPr>
        <p:spPr>
          <a:xfrm>
            <a:off x="4084032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BFBD1A-C6A8-3DCC-B796-504C0266B05E}"/>
              </a:ext>
            </a:extLst>
          </p:cNvPr>
          <p:cNvSpPr txBox="1"/>
          <p:nvPr/>
        </p:nvSpPr>
        <p:spPr>
          <a:xfrm>
            <a:off x="5521615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044AD-F677-192F-3D2D-4A708D927D66}"/>
              </a:ext>
            </a:extLst>
          </p:cNvPr>
          <p:cNvSpPr txBox="1"/>
          <p:nvPr/>
        </p:nvSpPr>
        <p:spPr>
          <a:xfrm>
            <a:off x="6879139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53D8E-C48C-0000-6C01-1E3F5F11ED8E}"/>
              </a:ext>
            </a:extLst>
          </p:cNvPr>
          <p:cNvSpPr txBox="1"/>
          <p:nvPr/>
        </p:nvSpPr>
        <p:spPr>
          <a:xfrm>
            <a:off x="8044606" y="2520564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A62B26-EBC9-4CA1-B1F3-CCD24F0D87CC}"/>
              </a:ext>
            </a:extLst>
          </p:cNvPr>
          <p:cNvSpPr txBox="1"/>
          <p:nvPr/>
        </p:nvSpPr>
        <p:spPr>
          <a:xfrm>
            <a:off x="9409118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DFDA9-D694-3773-C6A3-278BBA8AB4F7}"/>
              </a:ext>
            </a:extLst>
          </p:cNvPr>
          <p:cNvSpPr txBox="1"/>
          <p:nvPr/>
        </p:nvSpPr>
        <p:spPr>
          <a:xfrm>
            <a:off x="3217313" y="2520564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EAE235-0EDA-7A62-2033-58BBA184CE56}"/>
              </a:ext>
            </a:extLst>
          </p:cNvPr>
          <p:cNvSpPr txBox="1"/>
          <p:nvPr/>
        </p:nvSpPr>
        <p:spPr>
          <a:xfrm>
            <a:off x="4084032" y="2519808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664EFA-952B-E2A6-48DD-F31956754D5A}"/>
              </a:ext>
            </a:extLst>
          </p:cNvPr>
          <p:cNvSpPr txBox="1"/>
          <p:nvPr/>
        </p:nvSpPr>
        <p:spPr>
          <a:xfrm>
            <a:off x="5521615" y="2519808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BA987-B30B-6540-EB18-273AB667E27A}"/>
              </a:ext>
            </a:extLst>
          </p:cNvPr>
          <p:cNvSpPr txBox="1"/>
          <p:nvPr/>
        </p:nvSpPr>
        <p:spPr>
          <a:xfrm>
            <a:off x="6879139" y="2519808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804F7A-F8E9-4FD0-A0F6-AEF45B245427}"/>
              </a:ext>
            </a:extLst>
          </p:cNvPr>
          <p:cNvSpPr txBox="1"/>
          <p:nvPr/>
        </p:nvSpPr>
        <p:spPr>
          <a:xfrm>
            <a:off x="8044606" y="2519808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747EF6-E875-5F82-CA3B-F7BED7D0973D}"/>
              </a:ext>
            </a:extLst>
          </p:cNvPr>
          <p:cNvSpPr txBox="1"/>
          <p:nvPr/>
        </p:nvSpPr>
        <p:spPr>
          <a:xfrm>
            <a:off x="9409118" y="2519808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F6E35-B6BC-92B5-A677-312490AC84C5}"/>
              </a:ext>
            </a:extLst>
          </p:cNvPr>
          <p:cNvSpPr txBox="1"/>
          <p:nvPr/>
        </p:nvSpPr>
        <p:spPr>
          <a:xfrm>
            <a:off x="3325277" y="389196"/>
            <a:ext cx="679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Positional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178EE-1B90-C820-1D42-EE6D8FA22E0A}"/>
              </a:ext>
            </a:extLst>
          </p:cNvPr>
          <p:cNvSpPr txBox="1"/>
          <p:nvPr/>
        </p:nvSpPr>
        <p:spPr>
          <a:xfrm>
            <a:off x="427482" y="389196"/>
            <a:ext cx="295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DB5A9-BFA7-CADF-E295-7363B44F3638}"/>
              </a:ext>
            </a:extLst>
          </p:cNvPr>
          <p:cNvSpPr txBox="1"/>
          <p:nvPr/>
        </p:nvSpPr>
        <p:spPr>
          <a:xfrm>
            <a:off x="369479" y="435741"/>
            <a:ext cx="2955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Absolute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9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56A15-FA1A-8115-A51A-1678FDCE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ou-had-one-job jackie chan wtf Memes &amp; GIFs - Imgflip">
            <a:extLst>
              <a:ext uri="{FF2B5EF4-FFF2-40B4-BE49-F238E27FC236}">
                <a16:creationId xmlns:a16="http://schemas.microsoft.com/office/drawing/2014/main" id="{975BA0C4-1B21-4C82-23DA-77990EC61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4" b="7579"/>
          <a:stretch/>
        </p:blipFill>
        <p:spPr bwMode="auto">
          <a:xfrm>
            <a:off x="9301247" y="160014"/>
            <a:ext cx="2852996" cy="17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A3FF50-108D-E4A8-340F-C22047930537}"/>
              </a:ext>
            </a:extLst>
          </p:cNvPr>
          <p:cNvSpPr txBox="1"/>
          <p:nvPr/>
        </p:nvSpPr>
        <p:spPr>
          <a:xfrm>
            <a:off x="5927572" y="4413614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916C7-D4B0-72D3-F038-28A1C490ACAC}"/>
              </a:ext>
            </a:extLst>
          </p:cNvPr>
          <p:cNvSpPr txBox="1"/>
          <p:nvPr/>
        </p:nvSpPr>
        <p:spPr>
          <a:xfrm>
            <a:off x="6879139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E8AE0-C571-AA33-C509-7DBFFBDFD8CF}"/>
              </a:ext>
            </a:extLst>
          </p:cNvPr>
          <p:cNvSpPr txBox="1"/>
          <p:nvPr/>
        </p:nvSpPr>
        <p:spPr>
          <a:xfrm>
            <a:off x="8152477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B36CE-4076-545A-D1ED-944EED18F92C}"/>
              </a:ext>
            </a:extLst>
          </p:cNvPr>
          <p:cNvSpPr txBox="1"/>
          <p:nvPr/>
        </p:nvSpPr>
        <p:spPr>
          <a:xfrm>
            <a:off x="9425814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F44506-B7BC-BB56-D0FF-16C8BDD4F8C0}"/>
              </a:ext>
            </a:extLst>
          </p:cNvPr>
          <p:cNvSpPr txBox="1"/>
          <p:nvPr/>
        </p:nvSpPr>
        <p:spPr>
          <a:xfrm>
            <a:off x="2719520" y="4413614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33A830-85AF-3E93-0D3D-D2B2DB55108A}"/>
              </a:ext>
            </a:extLst>
          </p:cNvPr>
          <p:cNvSpPr txBox="1"/>
          <p:nvPr/>
        </p:nvSpPr>
        <p:spPr>
          <a:xfrm>
            <a:off x="4192429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4591F6-3E38-13F3-1DD8-835FE5847698}"/>
                  </a:ext>
                </a:extLst>
              </p:cNvPr>
              <p:cNvSpPr txBox="1"/>
              <p:nvPr/>
            </p:nvSpPr>
            <p:spPr>
              <a:xfrm>
                <a:off x="2811356" y="1858228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4591F6-3E38-13F3-1DD8-835FE5847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356" y="1858228"/>
                <a:ext cx="114877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4F6C2D-3C8E-229A-9274-080096BC7755}"/>
                  </a:ext>
                </a:extLst>
              </p:cNvPr>
              <p:cNvSpPr txBox="1"/>
              <p:nvPr/>
            </p:nvSpPr>
            <p:spPr>
              <a:xfrm>
                <a:off x="4149290" y="1859612"/>
                <a:ext cx="12350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4F6C2D-3C8E-229A-9274-080096BC7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90" y="1859612"/>
                <a:ext cx="12350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9E12F-D9A6-C5A8-E6B3-E2A5E7467368}"/>
                  </a:ext>
                </a:extLst>
              </p:cNvPr>
              <p:cNvSpPr txBox="1"/>
              <p:nvPr/>
            </p:nvSpPr>
            <p:spPr>
              <a:xfrm>
                <a:off x="5573503" y="1858228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9E12F-D9A6-C5A8-E6B3-E2A5E7467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03" y="1858228"/>
                <a:ext cx="114877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13AC8E-A3A4-7A97-26C6-FCD805AC469C}"/>
                  </a:ext>
                </a:extLst>
              </p:cNvPr>
              <p:cNvSpPr txBox="1"/>
              <p:nvPr/>
            </p:nvSpPr>
            <p:spPr>
              <a:xfrm>
                <a:off x="6911437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13AC8E-A3A4-7A97-26C6-FCD805AC4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37" y="1858228"/>
                <a:ext cx="108417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CBD36-A80A-9472-7CE2-29CA97A2E81B}"/>
                  </a:ext>
                </a:extLst>
              </p:cNvPr>
              <p:cNvSpPr txBox="1"/>
              <p:nvPr/>
            </p:nvSpPr>
            <p:spPr>
              <a:xfrm>
                <a:off x="8184775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CBD36-A80A-9472-7CE2-29CA97A2E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775" y="1858228"/>
                <a:ext cx="108417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CB23021-A345-EBFA-9D1E-926DCECA7945}"/>
              </a:ext>
            </a:extLst>
          </p:cNvPr>
          <p:cNvSpPr txBox="1"/>
          <p:nvPr/>
        </p:nvSpPr>
        <p:spPr>
          <a:xfrm>
            <a:off x="1307861" y="1949177"/>
            <a:ext cx="1276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8EC2-D039-7D74-CADE-A46527A8A847}"/>
                  </a:ext>
                </a:extLst>
              </p:cNvPr>
              <p:cNvSpPr txBox="1"/>
              <p:nvPr/>
            </p:nvSpPr>
            <p:spPr>
              <a:xfrm>
                <a:off x="9458112" y="1858228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8EC2-D039-7D74-CADE-A46527A8A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112" y="1858228"/>
                <a:ext cx="108417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DDA3FC-0F7D-29DD-466F-A6CEFE56FDC7}"/>
              </a:ext>
            </a:extLst>
          </p:cNvPr>
          <p:cNvSpPr txBox="1"/>
          <p:nvPr/>
        </p:nvSpPr>
        <p:spPr>
          <a:xfrm>
            <a:off x="3217313" y="2521320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51A23-4C95-5F08-7102-B19D990E9246}"/>
              </a:ext>
            </a:extLst>
          </p:cNvPr>
          <p:cNvSpPr txBox="1"/>
          <p:nvPr/>
        </p:nvSpPr>
        <p:spPr>
          <a:xfrm>
            <a:off x="4084032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7BA2E-D36A-462E-3B4E-54CD2E40E34A}"/>
              </a:ext>
            </a:extLst>
          </p:cNvPr>
          <p:cNvSpPr txBox="1"/>
          <p:nvPr/>
        </p:nvSpPr>
        <p:spPr>
          <a:xfrm>
            <a:off x="5521615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AAB0E-74A1-5076-FB07-6404C153BDD5}"/>
              </a:ext>
            </a:extLst>
          </p:cNvPr>
          <p:cNvSpPr txBox="1"/>
          <p:nvPr/>
        </p:nvSpPr>
        <p:spPr>
          <a:xfrm>
            <a:off x="6879139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D10B9-9839-32D2-0BE6-2EACAE70D5EB}"/>
              </a:ext>
            </a:extLst>
          </p:cNvPr>
          <p:cNvSpPr txBox="1"/>
          <p:nvPr/>
        </p:nvSpPr>
        <p:spPr>
          <a:xfrm>
            <a:off x="8044606" y="2520564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FD2B22-0848-CBD2-8C2A-6851CE62301F}"/>
              </a:ext>
            </a:extLst>
          </p:cNvPr>
          <p:cNvSpPr txBox="1"/>
          <p:nvPr/>
        </p:nvSpPr>
        <p:spPr>
          <a:xfrm>
            <a:off x="9409118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83BBC5-6C30-5F1B-34BB-E82B32267B7C}"/>
                  </a:ext>
                </a:extLst>
              </p:cNvPr>
              <p:cNvSpPr txBox="1"/>
              <p:nvPr/>
            </p:nvSpPr>
            <p:spPr>
              <a:xfrm>
                <a:off x="2826653" y="3687582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83BBC5-6C30-5F1B-34BB-E82B32267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53" y="3687582"/>
                <a:ext cx="114877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7C8E5B-951C-824A-0F96-4F4B860D0683}"/>
                  </a:ext>
                </a:extLst>
              </p:cNvPr>
              <p:cNvSpPr txBox="1"/>
              <p:nvPr/>
            </p:nvSpPr>
            <p:spPr>
              <a:xfrm>
                <a:off x="4164587" y="3688966"/>
                <a:ext cx="12350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7C8E5B-951C-824A-0F96-4F4B860D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87" y="3688966"/>
                <a:ext cx="123504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C8AE89-F7CC-3D20-BC52-1549A29E1377}"/>
                  </a:ext>
                </a:extLst>
              </p:cNvPr>
              <p:cNvSpPr txBox="1"/>
              <p:nvPr/>
            </p:nvSpPr>
            <p:spPr>
              <a:xfrm>
                <a:off x="5588800" y="3687582"/>
                <a:ext cx="11487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C8AE89-F7CC-3D20-BC52-1549A29E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800" y="3687582"/>
                <a:ext cx="114877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182C6C-4B5D-0CC6-CCCC-CC2946B08F45}"/>
                  </a:ext>
                </a:extLst>
              </p:cNvPr>
              <p:cNvSpPr txBox="1"/>
              <p:nvPr/>
            </p:nvSpPr>
            <p:spPr>
              <a:xfrm>
                <a:off x="6926734" y="3687582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182C6C-4B5D-0CC6-CCCC-CC2946B08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34" y="3687582"/>
                <a:ext cx="108417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DB4AEA-4C8E-B2B2-ABA9-DCBC2A4D974A}"/>
                  </a:ext>
                </a:extLst>
              </p:cNvPr>
              <p:cNvSpPr txBox="1"/>
              <p:nvPr/>
            </p:nvSpPr>
            <p:spPr>
              <a:xfrm>
                <a:off x="8200072" y="3687582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DB4AEA-4C8E-B2B2-ABA9-DCBC2A4D9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072" y="3687582"/>
                <a:ext cx="108417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0424CD8-FB02-FCDA-0360-4112F95702F2}"/>
              </a:ext>
            </a:extLst>
          </p:cNvPr>
          <p:cNvSpPr txBox="1"/>
          <p:nvPr/>
        </p:nvSpPr>
        <p:spPr>
          <a:xfrm>
            <a:off x="1323158" y="3778531"/>
            <a:ext cx="1276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326349-8E37-B1FA-FEE1-FEDC308EAC53}"/>
                  </a:ext>
                </a:extLst>
              </p:cNvPr>
              <p:cNvSpPr txBox="1"/>
              <p:nvPr/>
            </p:nvSpPr>
            <p:spPr>
              <a:xfrm>
                <a:off x="9473409" y="3687582"/>
                <a:ext cx="10841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326349-8E37-B1FA-FEE1-FEDC308E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09" y="3687582"/>
                <a:ext cx="108417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C3DA48-7DC4-058D-8C8F-D82825AD287C}"/>
              </a:ext>
            </a:extLst>
          </p:cNvPr>
          <p:cNvSpPr txBox="1"/>
          <p:nvPr/>
        </p:nvSpPr>
        <p:spPr>
          <a:xfrm>
            <a:off x="3325277" y="389196"/>
            <a:ext cx="679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Positional Encoding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4C2F9-CEF3-BDCF-6618-D271E646CAD9}"/>
              </a:ext>
            </a:extLst>
          </p:cNvPr>
          <p:cNvSpPr txBox="1"/>
          <p:nvPr/>
        </p:nvSpPr>
        <p:spPr>
          <a:xfrm>
            <a:off x="369479" y="435741"/>
            <a:ext cx="2955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Absolute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C62CE-028F-1C64-7822-FC933C1E6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82D0B39-D14D-53E8-AC2E-2A7D8AB19390}"/>
              </a:ext>
            </a:extLst>
          </p:cNvPr>
          <p:cNvSpPr txBox="1"/>
          <p:nvPr/>
        </p:nvSpPr>
        <p:spPr>
          <a:xfrm>
            <a:off x="5927572" y="4413614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5968EF-F80B-B70C-C84E-6D757CBB2628}"/>
              </a:ext>
            </a:extLst>
          </p:cNvPr>
          <p:cNvSpPr txBox="1"/>
          <p:nvPr/>
        </p:nvSpPr>
        <p:spPr>
          <a:xfrm>
            <a:off x="6879139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14BD97-1C95-C6E9-DB8D-2F51CA3C76A2}"/>
              </a:ext>
            </a:extLst>
          </p:cNvPr>
          <p:cNvSpPr txBox="1"/>
          <p:nvPr/>
        </p:nvSpPr>
        <p:spPr>
          <a:xfrm>
            <a:off x="8152477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C84BFD-D405-4720-BAAC-64790CC1B743}"/>
              </a:ext>
            </a:extLst>
          </p:cNvPr>
          <p:cNvSpPr txBox="1"/>
          <p:nvPr/>
        </p:nvSpPr>
        <p:spPr>
          <a:xfrm>
            <a:off x="9425814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4DFBD3-CEC0-3B79-C6AC-D223FD5F9DE4}"/>
              </a:ext>
            </a:extLst>
          </p:cNvPr>
          <p:cNvSpPr txBox="1"/>
          <p:nvPr/>
        </p:nvSpPr>
        <p:spPr>
          <a:xfrm>
            <a:off x="2719520" y="4413614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1B1ECB-8C26-1DC3-0B99-4F130B89B7B8}"/>
              </a:ext>
            </a:extLst>
          </p:cNvPr>
          <p:cNvSpPr txBox="1"/>
          <p:nvPr/>
        </p:nvSpPr>
        <p:spPr>
          <a:xfrm>
            <a:off x="4192429" y="441361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CCD51-3662-224B-C592-D400FE966058}"/>
              </a:ext>
            </a:extLst>
          </p:cNvPr>
          <p:cNvSpPr txBox="1"/>
          <p:nvPr/>
        </p:nvSpPr>
        <p:spPr>
          <a:xfrm>
            <a:off x="1307861" y="1949177"/>
            <a:ext cx="1276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3705C-368D-4864-881B-58C6C4436148}"/>
              </a:ext>
            </a:extLst>
          </p:cNvPr>
          <p:cNvSpPr txBox="1"/>
          <p:nvPr/>
        </p:nvSpPr>
        <p:spPr>
          <a:xfrm>
            <a:off x="3217313" y="2521320"/>
            <a:ext cx="3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24935-68D9-A829-C810-CDF23A610CCE}"/>
              </a:ext>
            </a:extLst>
          </p:cNvPr>
          <p:cNvSpPr txBox="1"/>
          <p:nvPr/>
        </p:nvSpPr>
        <p:spPr>
          <a:xfrm>
            <a:off x="4084032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walk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85CA6-315C-4AFF-D2D4-59F5B13648EB}"/>
              </a:ext>
            </a:extLst>
          </p:cNvPr>
          <p:cNvSpPr txBox="1"/>
          <p:nvPr/>
        </p:nvSpPr>
        <p:spPr>
          <a:xfrm>
            <a:off x="5521615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BCFA1-5D62-648E-4B6B-DD28BF3D3AC1}"/>
              </a:ext>
            </a:extLst>
          </p:cNvPr>
          <p:cNvSpPr txBox="1"/>
          <p:nvPr/>
        </p:nvSpPr>
        <p:spPr>
          <a:xfrm>
            <a:off x="6879139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dog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C41F3-18E1-E811-0FA3-19C632D7C858}"/>
              </a:ext>
            </a:extLst>
          </p:cNvPr>
          <p:cNvSpPr txBox="1"/>
          <p:nvPr/>
        </p:nvSpPr>
        <p:spPr>
          <a:xfrm>
            <a:off x="8044606" y="2520564"/>
            <a:ext cx="136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every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7FAFB-240D-39DC-A9EB-8584C3D58890}"/>
              </a:ext>
            </a:extLst>
          </p:cNvPr>
          <p:cNvSpPr txBox="1"/>
          <p:nvPr/>
        </p:nvSpPr>
        <p:spPr>
          <a:xfrm>
            <a:off x="9409118" y="2520564"/>
            <a:ext cx="114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day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679870-37CB-AFCD-D61F-22158A9CAFAE}"/>
              </a:ext>
            </a:extLst>
          </p:cNvPr>
          <p:cNvSpPr txBox="1"/>
          <p:nvPr/>
        </p:nvSpPr>
        <p:spPr>
          <a:xfrm>
            <a:off x="1323158" y="3778531"/>
            <a:ext cx="1276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Position</a:t>
            </a:r>
            <a:endParaRPr lang="en-US" sz="2400" dirty="0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743116A0-22B7-6E53-737D-D065C6D4EF42}"/>
              </a:ext>
            </a:extLst>
          </p:cNvPr>
          <p:cNvSpPr/>
          <p:nvPr/>
        </p:nvSpPr>
        <p:spPr>
          <a:xfrm rot="5400000">
            <a:off x="6830719" y="3592730"/>
            <a:ext cx="153797" cy="1623238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97C200EA-B7EB-2C99-C5DD-0086E962FCF7}"/>
              </a:ext>
            </a:extLst>
          </p:cNvPr>
          <p:cNvSpPr/>
          <p:nvPr/>
        </p:nvSpPr>
        <p:spPr>
          <a:xfrm rot="5400000">
            <a:off x="7330449" y="2873215"/>
            <a:ext cx="153798" cy="2622699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980148EF-E7D9-3549-E65E-D027D60A6D46}"/>
              </a:ext>
            </a:extLst>
          </p:cNvPr>
          <p:cNvSpPr/>
          <p:nvPr/>
        </p:nvSpPr>
        <p:spPr>
          <a:xfrm rot="5400000">
            <a:off x="7882929" y="2049153"/>
            <a:ext cx="250316" cy="3824179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80751565-67E2-65EF-50E2-12D7FAEB0573}"/>
              </a:ext>
            </a:extLst>
          </p:cNvPr>
          <p:cNvSpPr/>
          <p:nvPr/>
        </p:nvSpPr>
        <p:spPr>
          <a:xfrm rot="5400000">
            <a:off x="4007133" y="3592730"/>
            <a:ext cx="153797" cy="1623238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D37C18CA-2477-B066-47F1-4AD86BD9D5DA}"/>
              </a:ext>
            </a:extLst>
          </p:cNvPr>
          <p:cNvSpPr/>
          <p:nvPr/>
        </p:nvSpPr>
        <p:spPr>
          <a:xfrm rot="16200000">
            <a:off x="9379530" y="4407277"/>
            <a:ext cx="153797" cy="1459132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1812DCA3-C65E-1D72-2876-CE4A1A6D8F89}"/>
              </a:ext>
            </a:extLst>
          </p:cNvPr>
          <p:cNvSpPr/>
          <p:nvPr/>
        </p:nvSpPr>
        <p:spPr>
          <a:xfrm rot="16200000">
            <a:off x="6697864" y="2513404"/>
            <a:ext cx="153797" cy="1459132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BA8333AC-ACCD-7B11-DE23-0FDD3C36AF74}"/>
              </a:ext>
            </a:extLst>
          </p:cNvPr>
          <p:cNvSpPr/>
          <p:nvPr/>
        </p:nvSpPr>
        <p:spPr>
          <a:xfrm rot="5400000">
            <a:off x="4163830" y="1718304"/>
            <a:ext cx="153797" cy="1623238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11792C9B-F4DA-D22D-9324-3991F691D98B}"/>
              </a:ext>
            </a:extLst>
          </p:cNvPr>
          <p:cNvSpPr/>
          <p:nvPr/>
        </p:nvSpPr>
        <p:spPr>
          <a:xfrm rot="5400000">
            <a:off x="4663560" y="998789"/>
            <a:ext cx="153798" cy="2622699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95E06DE6-86F3-1137-E121-85ECF176EDDF}"/>
              </a:ext>
            </a:extLst>
          </p:cNvPr>
          <p:cNvSpPr/>
          <p:nvPr/>
        </p:nvSpPr>
        <p:spPr>
          <a:xfrm rot="5400000">
            <a:off x="5216040" y="174727"/>
            <a:ext cx="250316" cy="3824179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FBF3CBB7-395D-746F-FF54-601A2F62C7B1}"/>
              </a:ext>
            </a:extLst>
          </p:cNvPr>
          <p:cNvSpPr/>
          <p:nvPr/>
        </p:nvSpPr>
        <p:spPr>
          <a:xfrm rot="5400000">
            <a:off x="9224349" y="1673725"/>
            <a:ext cx="153797" cy="1623238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51C19-27E4-AFDC-3C80-6457473C4A07}"/>
              </a:ext>
            </a:extLst>
          </p:cNvPr>
          <p:cNvSpPr txBox="1"/>
          <p:nvPr/>
        </p:nvSpPr>
        <p:spPr>
          <a:xfrm>
            <a:off x="3325277" y="389196"/>
            <a:ext cx="679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Positional Encoding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8C764-618D-83B0-E988-02AF829ADE36}"/>
              </a:ext>
            </a:extLst>
          </p:cNvPr>
          <p:cNvSpPr txBox="1"/>
          <p:nvPr/>
        </p:nvSpPr>
        <p:spPr>
          <a:xfrm>
            <a:off x="64145" y="442532"/>
            <a:ext cx="359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   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belixPro" panose="02000000000000000000" pitchFamily="2" charset="0"/>
              </a:rPr>
              <a:t>RELATIVe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AF45-6C0A-4E1E-4E11-B12F8AFA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67A6AE-F637-60CF-97EE-6DA8E883FAA4}"/>
              </a:ext>
            </a:extLst>
          </p:cNvPr>
          <p:cNvGrpSpPr/>
          <p:nvPr/>
        </p:nvGrpSpPr>
        <p:grpSpPr>
          <a:xfrm rot="21000000">
            <a:off x="95286" y="5760720"/>
            <a:ext cx="7500609" cy="340977"/>
            <a:chOff x="5043340" y="2978870"/>
            <a:chExt cx="6410227" cy="1414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ABD4306-AD65-E378-F6B8-776FB43D7711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E30809-7169-5F9A-FB82-20B12D1A9A8B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26F918-2ABB-F9F9-7E44-1A5FDC8AB6FA}"/>
              </a:ext>
            </a:extLst>
          </p:cNvPr>
          <p:cNvGrpSpPr/>
          <p:nvPr/>
        </p:nvGrpSpPr>
        <p:grpSpPr>
          <a:xfrm rot="210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8204641-2A59-050F-EA22-C428CE18A3E7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A896A-0C72-60E6-1C01-130DE4CFD527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DD2886-5246-8EB2-5E72-063276054C5E}"/>
              </a:ext>
            </a:extLst>
          </p:cNvPr>
          <p:cNvGrpSpPr/>
          <p:nvPr/>
        </p:nvGrpSpPr>
        <p:grpSpPr>
          <a:xfrm rot="21000000">
            <a:off x="95286" y="5758557"/>
            <a:ext cx="7500609" cy="340977"/>
            <a:chOff x="5043340" y="2978870"/>
            <a:chExt cx="6410227" cy="1414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D2DF8E2-EAF6-A588-F805-1132223D4D46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1F0E96-9BCD-053F-8653-5B67710ECBF9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BEAC0B-1637-A27C-3CC6-A287B98641F4}"/>
              </a:ext>
            </a:extLst>
          </p:cNvPr>
          <p:cNvGrpSpPr/>
          <p:nvPr/>
        </p:nvGrpSpPr>
        <p:grpSpPr>
          <a:xfrm rot="21000000">
            <a:off x="88750" y="5758555"/>
            <a:ext cx="7500609" cy="340977"/>
            <a:chOff x="5043340" y="2978870"/>
            <a:chExt cx="6410227" cy="1414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DE76B7-17BC-786A-DE13-4A9E930D2596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2677F8-BC2B-8ADC-9F71-3022FE525454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DD7533-2CED-0BA4-9951-A44F48B16A46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BFAA8D-FC73-83EF-92F0-E22B454E53A0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BFD565-D291-8659-9CE0-10B1D2EC1263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311A3C-BBE6-C56F-144D-A4C6F953895E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EE3FDC43-5D52-9683-E0C6-89E07A5FAAD8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BC83B-282F-A737-234C-1B040D7F2FDE}"/>
              </a:ext>
            </a:extLst>
          </p:cNvPr>
          <p:cNvSpPr txBox="1"/>
          <p:nvPr/>
        </p:nvSpPr>
        <p:spPr>
          <a:xfrm>
            <a:off x="7698624" y="4951526"/>
            <a:ext cx="432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for “dog”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30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19DD-6DFA-43FD-FE18-BA518D33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062AB6-E977-C5C9-DA59-FB5D94F1EEFC}"/>
              </a:ext>
            </a:extLst>
          </p:cNvPr>
          <p:cNvGrpSpPr/>
          <p:nvPr/>
        </p:nvGrpSpPr>
        <p:grpSpPr>
          <a:xfrm rot="21000000">
            <a:off x="95286" y="5760720"/>
            <a:ext cx="7500609" cy="340977"/>
            <a:chOff x="5043340" y="2978870"/>
            <a:chExt cx="6410227" cy="1414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D2FBBBE-19D9-BFD9-51C1-67BB12393942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CE1121-4A5D-4D98-A1EA-30D8EC5B1978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579590-0C0B-CD89-203E-78B6880B08FC}"/>
              </a:ext>
            </a:extLst>
          </p:cNvPr>
          <p:cNvGrpSpPr/>
          <p:nvPr/>
        </p:nvGrpSpPr>
        <p:grpSpPr>
          <a:xfrm rot="210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4B8B03-C942-4F95-1C74-19C0C6FFB292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11409D-1F8E-F58F-A9C5-9FF9884B229F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F3BF47-839B-6D98-0921-834B2AB36D23}"/>
              </a:ext>
            </a:extLst>
          </p:cNvPr>
          <p:cNvGrpSpPr/>
          <p:nvPr/>
        </p:nvGrpSpPr>
        <p:grpSpPr>
          <a:xfrm rot="21000000">
            <a:off x="95286" y="5758557"/>
            <a:ext cx="7500609" cy="340977"/>
            <a:chOff x="5043340" y="2978870"/>
            <a:chExt cx="6410227" cy="1414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1EE5B8F-5AE5-5A04-2715-D5F4CFFC2B5D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6D6DF0-8E08-78DD-29D0-55F0FB7E1438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08F87-EED5-11FB-28DC-D8CB48B5EE18}"/>
              </a:ext>
            </a:extLst>
          </p:cNvPr>
          <p:cNvGrpSpPr/>
          <p:nvPr/>
        </p:nvGrpSpPr>
        <p:grpSpPr>
          <a:xfrm rot="20400000">
            <a:off x="88750" y="5758555"/>
            <a:ext cx="7500609" cy="340977"/>
            <a:chOff x="5043340" y="2978870"/>
            <a:chExt cx="6410227" cy="1414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3D740A-C78D-F517-BA17-FC7ECD7737B5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CEBBD-FBF4-504E-CEE1-18E7471A63B6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04A650-B5B4-33CF-3A10-F7E802DBCFCA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249A4C-352B-641B-CFAD-7B9B03352FFD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2BAA38-B5CB-CBEF-0ADD-FF7072531D66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8E2D7F-ADF4-E585-D7D1-BCF0E85AC156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8312698-36CD-0895-6171-638D6A2E7C40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4377F-A05C-D439-F3A1-9B3D7AD35F07}"/>
              </a:ext>
            </a:extLst>
          </p:cNvPr>
          <p:cNvSpPr txBox="1"/>
          <p:nvPr/>
        </p:nvSpPr>
        <p:spPr>
          <a:xfrm>
            <a:off x="7698624" y="4951526"/>
            <a:ext cx="432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for “dog”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F633A-79AA-220A-365F-058A658FD79E}"/>
              </a:ext>
            </a:extLst>
          </p:cNvPr>
          <p:cNvSpPr txBox="1"/>
          <p:nvPr/>
        </p:nvSpPr>
        <p:spPr>
          <a:xfrm>
            <a:off x="7698624" y="4256609"/>
            <a:ext cx="971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dog</a:t>
            </a:r>
            <a:endParaRPr lang="en-US" sz="2000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C2F04E9-915C-B7F7-FB8E-A66605D5C5FD}"/>
              </a:ext>
            </a:extLst>
          </p:cNvPr>
          <p:cNvSpPr/>
          <p:nvPr/>
        </p:nvSpPr>
        <p:spPr>
          <a:xfrm rot="1555187">
            <a:off x="5096142" y="5361581"/>
            <a:ext cx="389726" cy="381306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02D76D-CBB7-EBF1-A96E-874C4415B079}"/>
                  </a:ext>
                </a:extLst>
              </p:cNvPr>
              <p:cNvSpPr/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02D76D-CBB7-EBF1-A96E-874C4415B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2D7D2D-9335-5686-7A2A-585D47F008B6}"/>
                  </a:ext>
                </a:extLst>
              </p:cNvPr>
              <p:cNvSpPr txBox="1"/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2D7D2D-9335-5686-7A2A-585D47F00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blipFill>
                <a:blip r:embed="rId5"/>
                <a:stretch>
                  <a:fillRect l="-8850" t="-16667" r="-708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70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1CC3-436B-D9CD-DB61-49B17E33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0997BA-47E2-A761-EBF2-3FE1E965D864}"/>
              </a:ext>
            </a:extLst>
          </p:cNvPr>
          <p:cNvGrpSpPr/>
          <p:nvPr/>
        </p:nvGrpSpPr>
        <p:grpSpPr>
          <a:xfrm rot="21000000">
            <a:off x="95286" y="5760720"/>
            <a:ext cx="7500609" cy="340977"/>
            <a:chOff x="5043340" y="2978870"/>
            <a:chExt cx="6410227" cy="1414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DC4EEFB-A102-4A9B-F624-4B4F70A328F9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5F6750-B5A9-8E1B-D17E-CA8FDD52F256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C814EC-4413-3897-9933-C67D937F5562}"/>
              </a:ext>
            </a:extLst>
          </p:cNvPr>
          <p:cNvGrpSpPr/>
          <p:nvPr/>
        </p:nvGrpSpPr>
        <p:grpSpPr>
          <a:xfrm rot="210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386D60A-8AA6-2AE1-FCB6-B2F9B266BACD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C4C715-333D-D6DD-EE1C-D72A54FA98A0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97876C-E072-A152-4A97-82AF0029C67D}"/>
              </a:ext>
            </a:extLst>
          </p:cNvPr>
          <p:cNvGrpSpPr/>
          <p:nvPr/>
        </p:nvGrpSpPr>
        <p:grpSpPr>
          <a:xfrm rot="19800000">
            <a:off x="95286" y="5758557"/>
            <a:ext cx="7500609" cy="340977"/>
            <a:chOff x="5043340" y="2978870"/>
            <a:chExt cx="6410227" cy="1414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8F11FC6-26B7-FF64-5E6C-8499E60C3531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E5602C-1009-273E-5720-6E2FDBE94BF6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927FE-B211-24D8-0126-F17F46C54480}"/>
              </a:ext>
            </a:extLst>
          </p:cNvPr>
          <p:cNvGrpSpPr/>
          <p:nvPr/>
        </p:nvGrpSpPr>
        <p:grpSpPr>
          <a:xfrm rot="20400000">
            <a:off x="88750" y="5758555"/>
            <a:ext cx="7500609" cy="340977"/>
            <a:chOff x="5043340" y="2978870"/>
            <a:chExt cx="6410227" cy="1414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DF162C-AA32-C43C-871A-CC05BD040BB0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D29A6C-A1E3-F114-5559-60FF36ABEE5C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993CF7-2C42-9A71-90A0-9B8248C18E0C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E5E60E-FE73-2B3F-16F4-028F72E2CC04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844D8-6E4F-35C8-A732-C440DA5511CE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12740D-CB06-23C1-1E7F-2526174BF8B1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D97AD80-9BEC-9DEE-3894-955747EB49A1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5B509-D205-86F3-A184-1A339E81810C}"/>
              </a:ext>
            </a:extLst>
          </p:cNvPr>
          <p:cNvSpPr txBox="1"/>
          <p:nvPr/>
        </p:nvSpPr>
        <p:spPr>
          <a:xfrm>
            <a:off x="7698624" y="4951526"/>
            <a:ext cx="432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for “dog”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2D0F8-1AF8-8C02-EA78-CB0EAEF67243}"/>
              </a:ext>
            </a:extLst>
          </p:cNvPr>
          <p:cNvSpPr txBox="1"/>
          <p:nvPr/>
        </p:nvSpPr>
        <p:spPr>
          <a:xfrm>
            <a:off x="7698624" y="4256609"/>
            <a:ext cx="971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dog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C25E5B-1804-9BDF-89D9-C0E1F4A89B7B}"/>
                  </a:ext>
                </a:extLst>
              </p:cNvPr>
              <p:cNvSpPr txBox="1"/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C25E5B-1804-9BDF-89D9-C0E1F4A89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blipFill>
                <a:blip r:embed="rId4"/>
                <a:stretch>
                  <a:fillRect l="-8850" t="-16667" r="-708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E74BD6E5-95F6-5CE0-4814-FE4BF4432739}"/>
              </a:ext>
            </a:extLst>
          </p:cNvPr>
          <p:cNvSpPr/>
          <p:nvPr/>
        </p:nvSpPr>
        <p:spPr>
          <a:xfrm rot="1555187">
            <a:off x="5096142" y="5361581"/>
            <a:ext cx="389726" cy="381306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FD7D212-DCD2-9C23-86AB-8C188B026B6A}"/>
                  </a:ext>
                </a:extLst>
              </p:cNvPr>
              <p:cNvSpPr/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FD7D212-DCD2-9C23-86AB-8C188B026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00D65B4-8330-932A-9EA9-0C441BB81533}"/>
              </a:ext>
            </a:extLst>
          </p:cNvPr>
          <p:cNvSpPr txBox="1"/>
          <p:nvPr/>
        </p:nvSpPr>
        <p:spPr>
          <a:xfrm>
            <a:off x="7161586" y="3653974"/>
            <a:ext cx="1643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864F869D-3B11-CAE2-292E-4ADAA392FBA5}"/>
              </a:ext>
            </a:extLst>
          </p:cNvPr>
          <p:cNvSpPr/>
          <p:nvPr/>
        </p:nvSpPr>
        <p:spPr>
          <a:xfrm rot="1555187">
            <a:off x="5107496" y="4906477"/>
            <a:ext cx="897203" cy="79108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478E61-4914-11F7-FA9C-FE251F37A39D}"/>
                  </a:ext>
                </a:extLst>
              </p:cNvPr>
              <p:cNvSpPr/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/>
                  <a:t>2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478E61-4914-11F7-FA9C-FE251F37A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  <a:blipFill>
                <a:blip r:embed="rId6"/>
                <a:stretch>
                  <a:fillRect l="-190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35B61A-035A-5488-47B9-6CF186AF5C05}"/>
                  </a:ext>
                </a:extLst>
              </p:cNvPr>
              <p:cNvSpPr txBox="1"/>
              <p:nvPr/>
            </p:nvSpPr>
            <p:spPr>
              <a:xfrm>
                <a:off x="8510648" y="3655271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35B61A-035A-5488-47B9-6CF186AF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3655271"/>
                <a:ext cx="1428510" cy="523220"/>
              </a:xfrm>
              <a:prstGeom prst="rect">
                <a:avLst/>
              </a:prstGeom>
              <a:blipFill>
                <a:blip r:embed="rId7"/>
                <a:stretch>
                  <a:fillRect l="-8850" t="-17073" r="-708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78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B0FCF-7E68-9C14-5338-2C8360CE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2A657B9-C013-32C4-8B5A-CD0C2DADD993}"/>
              </a:ext>
            </a:extLst>
          </p:cNvPr>
          <p:cNvGrpSpPr/>
          <p:nvPr/>
        </p:nvGrpSpPr>
        <p:grpSpPr>
          <a:xfrm rot="21000000">
            <a:off x="95286" y="5760720"/>
            <a:ext cx="7500609" cy="340977"/>
            <a:chOff x="5043340" y="2978870"/>
            <a:chExt cx="6410227" cy="1414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F4F01D-4CFA-FE07-F425-0299352660BB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0D2000-8E56-F84F-B517-757F3D8656FB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5CEADA-9D09-8587-6CD9-12CDEBC43E54}"/>
              </a:ext>
            </a:extLst>
          </p:cNvPr>
          <p:cNvGrpSpPr/>
          <p:nvPr/>
        </p:nvGrpSpPr>
        <p:grpSpPr>
          <a:xfrm rot="186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702C6D-2785-A6BF-450E-B8CD270F5808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73C9E-A7E1-429D-7FD5-09D8FF0388F3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A377FB-19C0-0D15-ED5D-ABC4556F2F6B}"/>
              </a:ext>
            </a:extLst>
          </p:cNvPr>
          <p:cNvGrpSpPr/>
          <p:nvPr/>
        </p:nvGrpSpPr>
        <p:grpSpPr>
          <a:xfrm rot="19800000">
            <a:off x="95286" y="5758557"/>
            <a:ext cx="7500609" cy="340977"/>
            <a:chOff x="5043340" y="2978870"/>
            <a:chExt cx="6410227" cy="1414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E2D1964-F801-98B0-D1A4-58CBBAC3CF59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17986B-2FB8-DDEA-ACB5-B8C5CA362427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74AAA-3B3E-CC7B-8B41-D94E615C912B}"/>
              </a:ext>
            </a:extLst>
          </p:cNvPr>
          <p:cNvGrpSpPr/>
          <p:nvPr/>
        </p:nvGrpSpPr>
        <p:grpSpPr>
          <a:xfrm rot="20400000">
            <a:off x="88750" y="5758555"/>
            <a:ext cx="7500609" cy="340977"/>
            <a:chOff x="5043340" y="2978870"/>
            <a:chExt cx="6410227" cy="1414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49A6C5-CDA1-9FDD-34CD-867D7174A4E3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F4DB09-DCD6-A96A-7408-9EC695D3DDCB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BDEEA2-B79C-1E52-E8DC-E04C8FFE0D26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C07293-6D26-A594-0872-1A9EAF27A99D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D434C0-5468-D747-1766-241518918EC6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B27DD6-0BDB-EE72-D898-A3996A9AFFAF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BB80941-0E1D-88D7-3BA6-60776A74C4F6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100E6-95D9-DD32-3888-F9DE5AFA9039}"/>
              </a:ext>
            </a:extLst>
          </p:cNvPr>
          <p:cNvSpPr txBox="1"/>
          <p:nvPr/>
        </p:nvSpPr>
        <p:spPr>
          <a:xfrm>
            <a:off x="7698624" y="4951526"/>
            <a:ext cx="432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for “dog”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FC912-EFE3-7CA6-0B90-ECAE577F1BDA}"/>
              </a:ext>
            </a:extLst>
          </p:cNvPr>
          <p:cNvSpPr txBox="1"/>
          <p:nvPr/>
        </p:nvSpPr>
        <p:spPr>
          <a:xfrm>
            <a:off x="7698624" y="4256609"/>
            <a:ext cx="971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dog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92DD5A-7E67-DE76-FE6C-F8D7A8584E9D}"/>
                  </a:ext>
                </a:extLst>
              </p:cNvPr>
              <p:cNvSpPr txBox="1"/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92DD5A-7E67-DE76-FE6C-F8D7A8584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4256609"/>
                <a:ext cx="1428510" cy="523220"/>
              </a:xfrm>
              <a:prstGeom prst="rect">
                <a:avLst/>
              </a:prstGeom>
              <a:blipFill>
                <a:blip r:embed="rId4"/>
                <a:stretch>
                  <a:fillRect l="-8850" t="-16667" r="-708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9648D02A-E118-1148-098D-A66F4F5F5EE9}"/>
              </a:ext>
            </a:extLst>
          </p:cNvPr>
          <p:cNvSpPr/>
          <p:nvPr/>
        </p:nvSpPr>
        <p:spPr>
          <a:xfrm rot="1555187">
            <a:off x="5096142" y="5361581"/>
            <a:ext cx="389726" cy="381306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BFA37C6-0E0E-F490-2819-12BE730200F3}"/>
                  </a:ext>
                </a:extLst>
              </p:cNvPr>
              <p:cNvSpPr/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BFA37C6-0E0E-F490-2819-12BE73020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2010AB-E07F-BDAE-685C-D0D1BC5B5316}"/>
              </a:ext>
            </a:extLst>
          </p:cNvPr>
          <p:cNvSpPr txBox="1"/>
          <p:nvPr/>
        </p:nvSpPr>
        <p:spPr>
          <a:xfrm>
            <a:off x="7161586" y="3653974"/>
            <a:ext cx="1643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92082DA-910A-CB6F-8AA5-4C64BB8AAE61}"/>
              </a:ext>
            </a:extLst>
          </p:cNvPr>
          <p:cNvSpPr/>
          <p:nvPr/>
        </p:nvSpPr>
        <p:spPr>
          <a:xfrm rot="1555187">
            <a:off x="5107496" y="4906477"/>
            <a:ext cx="897203" cy="79108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9A4F1A-EA32-16CB-FFE3-756EDD1BDE4B}"/>
                  </a:ext>
                </a:extLst>
              </p:cNvPr>
              <p:cNvSpPr/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/>
                  <a:t>2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9A4F1A-EA32-16CB-FFE3-756EDD1BD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  <a:blipFill>
                <a:blip r:embed="rId6"/>
                <a:stretch>
                  <a:fillRect l="-190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9C3B0-DCBF-ACEE-9640-71D2B1298F1C}"/>
                  </a:ext>
                </a:extLst>
              </p:cNvPr>
              <p:cNvSpPr txBox="1"/>
              <p:nvPr/>
            </p:nvSpPr>
            <p:spPr>
              <a:xfrm>
                <a:off x="8510648" y="3655271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9C3B0-DCBF-ACEE-9640-71D2B129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3655271"/>
                <a:ext cx="1428510" cy="523220"/>
              </a:xfrm>
              <a:prstGeom prst="rect">
                <a:avLst/>
              </a:prstGeom>
              <a:blipFill>
                <a:blip r:embed="rId7"/>
                <a:stretch>
                  <a:fillRect l="-8850" t="-17073" r="-708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6135970-1A67-1DF2-D170-492107FDDD11}"/>
              </a:ext>
            </a:extLst>
          </p:cNvPr>
          <p:cNvSpPr txBox="1"/>
          <p:nvPr/>
        </p:nvSpPr>
        <p:spPr>
          <a:xfrm>
            <a:off x="6179601" y="2493503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3D031-3D1F-FD90-3185-19A9C534268E}"/>
                  </a:ext>
                </a:extLst>
              </p:cNvPr>
              <p:cNvSpPr txBox="1"/>
              <p:nvPr/>
            </p:nvSpPr>
            <p:spPr>
              <a:xfrm>
                <a:off x="8510648" y="2493503"/>
                <a:ext cx="14285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3D031-3D1F-FD90-3185-19A9C5342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48" y="2493503"/>
                <a:ext cx="1428510" cy="523220"/>
              </a:xfrm>
              <a:prstGeom prst="rect">
                <a:avLst/>
              </a:prstGeom>
              <a:blipFill>
                <a:blip r:embed="rId8"/>
                <a:stretch>
                  <a:fillRect l="-8850" t="-14286" r="-70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F4EADFCC-B821-C753-3D92-E0F7EAEC4E32}"/>
              </a:ext>
            </a:extLst>
          </p:cNvPr>
          <p:cNvSpPr/>
          <p:nvPr/>
        </p:nvSpPr>
        <p:spPr>
          <a:xfrm rot="1555187">
            <a:off x="3863913" y="5163724"/>
            <a:ext cx="897203" cy="79108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DB9A012-F759-2B56-97E3-4726CBF7A79F}"/>
                  </a:ext>
                </a:extLst>
              </p:cNvPr>
              <p:cNvSpPr/>
              <p:nvPr/>
            </p:nvSpPr>
            <p:spPr>
              <a:xfrm>
                <a:off x="4588131" y="4898500"/>
                <a:ext cx="522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4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DB9A012-F759-2B56-97E3-4726CBF7A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31" y="4898500"/>
                <a:ext cx="522322" cy="461665"/>
              </a:xfrm>
              <a:prstGeom prst="rect">
                <a:avLst/>
              </a:prstGeom>
              <a:blipFill>
                <a:blip r:embed="rId9"/>
                <a:stretch>
                  <a:fillRect l="-19048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7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72EB6-755A-337A-E44A-93D62A68F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2554B14-8D7B-C451-EA52-B23759730945}"/>
              </a:ext>
            </a:extLst>
          </p:cNvPr>
          <p:cNvGrpSpPr/>
          <p:nvPr/>
        </p:nvGrpSpPr>
        <p:grpSpPr>
          <a:xfrm rot="21000000">
            <a:off x="95286" y="5760720"/>
            <a:ext cx="7500609" cy="340977"/>
            <a:chOff x="5043340" y="2978870"/>
            <a:chExt cx="6410227" cy="1414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0705DA3-81B3-C982-8F87-51A102E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FA316-D37C-30E5-DCD8-EA0341A7748D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FBB65-EEF9-EF38-5678-7E66D50AAECC}"/>
              </a:ext>
            </a:extLst>
          </p:cNvPr>
          <p:cNvGrpSpPr/>
          <p:nvPr/>
        </p:nvGrpSpPr>
        <p:grpSpPr>
          <a:xfrm rot="186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334D61-40EF-33C8-9B9F-544159028E12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29265E-C376-CEEA-3F38-F080826FEB54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7E1E50-C734-15C1-D23C-483529A4216C}"/>
              </a:ext>
            </a:extLst>
          </p:cNvPr>
          <p:cNvGrpSpPr/>
          <p:nvPr/>
        </p:nvGrpSpPr>
        <p:grpSpPr>
          <a:xfrm rot="19800000">
            <a:off x="95286" y="5758557"/>
            <a:ext cx="7500609" cy="340977"/>
            <a:chOff x="5043340" y="2978870"/>
            <a:chExt cx="6410227" cy="1414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7A72CF0-0E9A-D042-83D5-764D3EB99228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3DC32E-5318-3854-396D-F212C7C9229E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9D0CB-6B11-8238-B074-DC8196F96A44}"/>
              </a:ext>
            </a:extLst>
          </p:cNvPr>
          <p:cNvGrpSpPr/>
          <p:nvPr/>
        </p:nvGrpSpPr>
        <p:grpSpPr>
          <a:xfrm rot="20400000">
            <a:off x="88750" y="5758555"/>
            <a:ext cx="7500609" cy="340977"/>
            <a:chOff x="5043340" y="2978870"/>
            <a:chExt cx="6410227" cy="1414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65ABDA4-D110-38FD-79FB-15528A08DCE6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05367-0B16-A045-E633-9AAC79DFC9D0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E559D4-0F27-18F8-F8E2-E070F0C55241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1094E-2587-86D7-937B-84F9BA97E8E8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4E1CBF-D66E-9604-E716-31FADCF73372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512A38-0DB3-5C98-1AF9-1C032DDA171D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93697B6-9324-1737-22C0-88DBAE76D56F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C5D4B-B4DC-16AE-E6AA-A4CF3E6DA207}"/>
              </a:ext>
            </a:extLst>
          </p:cNvPr>
          <p:cNvSpPr txBox="1"/>
          <p:nvPr/>
        </p:nvSpPr>
        <p:spPr>
          <a:xfrm>
            <a:off x="7698624" y="4951526"/>
            <a:ext cx="432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for “dog”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447F4-2419-C823-A2AB-8661FA50DDF2}"/>
              </a:ext>
            </a:extLst>
          </p:cNvPr>
          <p:cNvSpPr txBox="1"/>
          <p:nvPr/>
        </p:nvSpPr>
        <p:spPr>
          <a:xfrm>
            <a:off x="7698624" y="4256609"/>
            <a:ext cx="971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dog</a:t>
            </a:r>
            <a:endParaRPr lang="en-US" sz="2000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35ADA9E-4BC4-D156-2449-C99D7D470FA5}"/>
              </a:ext>
            </a:extLst>
          </p:cNvPr>
          <p:cNvSpPr/>
          <p:nvPr/>
        </p:nvSpPr>
        <p:spPr>
          <a:xfrm rot="1555187">
            <a:off x="5096142" y="5361581"/>
            <a:ext cx="389726" cy="381306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E4AC86-35E8-F532-719A-A03200A16B9B}"/>
                  </a:ext>
                </a:extLst>
              </p:cNvPr>
              <p:cNvSpPr/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E4AC86-35E8-F532-719A-A03200A16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7" y="5170496"/>
                <a:ext cx="43576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515F39A-3BD1-C03A-877B-1B769BF10241}"/>
              </a:ext>
            </a:extLst>
          </p:cNvPr>
          <p:cNvSpPr txBox="1"/>
          <p:nvPr/>
        </p:nvSpPr>
        <p:spPr>
          <a:xfrm>
            <a:off x="7161586" y="3653974"/>
            <a:ext cx="1643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AF23D17-8632-3014-C655-B12ACAE62217}"/>
              </a:ext>
            </a:extLst>
          </p:cNvPr>
          <p:cNvSpPr/>
          <p:nvPr/>
        </p:nvSpPr>
        <p:spPr>
          <a:xfrm rot="1555187">
            <a:off x="5107496" y="4906477"/>
            <a:ext cx="897203" cy="79108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CC93DC-A891-102B-F56E-F0DEFBF44B0E}"/>
                  </a:ext>
                </a:extLst>
              </p:cNvPr>
              <p:cNvSpPr/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/>
                  <a:t>2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CC93DC-A891-102B-F56E-F0DEFBF44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64" y="4729504"/>
                <a:ext cx="522322" cy="461665"/>
              </a:xfrm>
              <a:prstGeom prst="rect">
                <a:avLst/>
              </a:prstGeom>
              <a:blipFill>
                <a:blip r:embed="rId5"/>
                <a:stretch>
                  <a:fillRect l="-1904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B780DC5-0442-08F4-2C5F-DFE294F49D26}"/>
              </a:ext>
            </a:extLst>
          </p:cNvPr>
          <p:cNvSpPr txBox="1"/>
          <p:nvPr/>
        </p:nvSpPr>
        <p:spPr>
          <a:xfrm>
            <a:off x="6179601" y="2493503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39535E6-D51F-3A13-55BA-D163B01792B7}"/>
              </a:ext>
            </a:extLst>
          </p:cNvPr>
          <p:cNvSpPr/>
          <p:nvPr/>
        </p:nvSpPr>
        <p:spPr>
          <a:xfrm rot="1555187">
            <a:off x="3863913" y="5163724"/>
            <a:ext cx="897203" cy="791080"/>
          </a:xfrm>
          <a:prstGeom prst="arc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CF77454-AAAF-F12F-7757-3ACF01159848}"/>
                  </a:ext>
                </a:extLst>
              </p:cNvPr>
              <p:cNvSpPr/>
              <p:nvPr/>
            </p:nvSpPr>
            <p:spPr>
              <a:xfrm>
                <a:off x="4588131" y="4898500"/>
                <a:ext cx="522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4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CF77454-AAAF-F12F-7757-3ACF0115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31" y="4898500"/>
                <a:ext cx="522322" cy="461665"/>
              </a:xfrm>
              <a:prstGeom prst="rect">
                <a:avLst/>
              </a:prstGeom>
              <a:blipFill>
                <a:blip r:embed="rId6"/>
                <a:stretch>
                  <a:fillRect l="-19048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B802DFB-54AB-F187-F46C-99C4D0E0E540}"/>
              </a:ext>
            </a:extLst>
          </p:cNvPr>
          <p:cNvSpPr txBox="1"/>
          <p:nvPr/>
        </p:nvSpPr>
        <p:spPr>
          <a:xfrm>
            <a:off x="8481911" y="2493503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" panose="02000000000000000000" pitchFamily="2" charset="0"/>
              </a:rPr>
              <a:t>every day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822DE1-35B2-8C1E-A6BF-B48ACE8D1BAC}"/>
              </a:ext>
            </a:extLst>
          </p:cNvPr>
          <p:cNvSpPr txBox="1"/>
          <p:nvPr/>
        </p:nvSpPr>
        <p:spPr>
          <a:xfrm>
            <a:off x="8438067" y="3649028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" panose="02000000000000000000" pitchFamily="2" charset="0"/>
              </a:rPr>
              <a:t>is a good boy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5E11D-2E9E-BD76-0F0D-D063BA05FBCE}"/>
              </a:ext>
            </a:extLst>
          </p:cNvPr>
          <p:cNvSpPr txBox="1"/>
          <p:nvPr/>
        </p:nvSpPr>
        <p:spPr>
          <a:xfrm>
            <a:off x="8438067" y="4260968"/>
            <a:ext cx="3841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" panose="02000000000000000000" pitchFamily="2" charset="0"/>
              </a:rPr>
              <a:t>is a man’s best friend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3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4994A-5B7B-2269-2381-F49D159B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6F08D1-AEDA-EE84-B148-BBFABDF8A7FA}"/>
              </a:ext>
            </a:extLst>
          </p:cNvPr>
          <p:cNvGrpSpPr/>
          <p:nvPr/>
        </p:nvGrpSpPr>
        <p:grpSpPr>
          <a:xfrm rot="20248206">
            <a:off x="88749" y="5758553"/>
            <a:ext cx="7500609" cy="340977"/>
            <a:chOff x="5043340" y="2978870"/>
            <a:chExt cx="6410227" cy="1414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C9CE7DD-48CA-D197-0432-586696FB5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4EAAC1-5C30-F416-8010-C2A82B67E4CF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E844605-56F0-E6A5-A264-ED6804BA3215}"/>
              </a:ext>
            </a:extLst>
          </p:cNvPr>
          <p:cNvSpPr txBox="1"/>
          <p:nvPr/>
        </p:nvSpPr>
        <p:spPr>
          <a:xfrm>
            <a:off x="7484381" y="4229134"/>
            <a:ext cx="431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</a:rPr>
              <a:t>I 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4C788-2BF2-3248-F655-3D0160E70893}"/>
              </a:ext>
            </a:extLst>
          </p:cNvPr>
          <p:cNvGrpSpPr/>
          <p:nvPr/>
        </p:nvGrpSpPr>
        <p:grpSpPr>
          <a:xfrm rot="186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F238C6-C585-1D19-2DDE-7D720F2B265A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75925A-72D0-B822-B9AB-C6B247504DB1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6FADA5-2676-26AE-B6BD-15BEF7167B87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7CC8A-655A-3637-C931-1F2E5C94E8E1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04AB78-59CB-50F6-E672-232E251D216F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544FD8-29F4-BF9A-9907-E20F44F7265E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3A6EA44-1EAC-A548-BCDE-631AB252D331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89D58F-F7A6-D1C6-0E11-1AE6BC0A9F4E}"/>
              </a:ext>
            </a:extLst>
          </p:cNvPr>
          <p:cNvSpPr txBox="1"/>
          <p:nvPr/>
        </p:nvSpPr>
        <p:spPr>
          <a:xfrm>
            <a:off x="6179601" y="2493503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7193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6BC5-2F4E-7F8D-7F37-22F7BB8C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C0BEB512-D860-EBF1-C7B2-A7E98DD71E2F}"/>
              </a:ext>
            </a:extLst>
          </p:cNvPr>
          <p:cNvGrpSpPr/>
          <p:nvPr/>
        </p:nvGrpSpPr>
        <p:grpSpPr>
          <a:xfrm>
            <a:off x="-4015810" y="195201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516F650-7157-131D-0CF9-6BDC31BEB515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592ABD-892D-E4A2-12F8-F79CCE040C17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C0C1528-1A2B-F120-F821-518BEBD1B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9BD6AA-1EE4-3744-5ACB-A158833DCC09}"/>
              </a:ext>
            </a:extLst>
          </p:cNvPr>
          <p:cNvGrpSpPr/>
          <p:nvPr/>
        </p:nvGrpSpPr>
        <p:grpSpPr>
          <a:xfrm>
            <a:off x="-3874302" y="189969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77152DB-B0EF-740F-8CA6-D21309935D50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224F709-63AD-FBE3-7AA8-EF49818A15FF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C7523D-5B6C-F888-5700-A3149FD4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FA28593-2E4F-0841-4E37-E974A8884942}"/>
              </a:ext>
            </a:extLst>
          </p:cNvPr>
          <p:cNvGrpSpPr/>
          <p:nvPr/>
        </p:nvGrpSpPr>
        <p:grpSpPr>
          <a:xfrm>
            <a:off x="-3891336" y="189969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7640D11-A0D6-EC58-BADF-6E846FFBE5E8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9DD0EA-76AD-6ABA-A915-501F2A29C3A2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CBAB664-152E-D47D-B6FA-8F38B68F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887C25-77C0-A3A4-678B-ACF9C516C2C2}"/>
              </a:ext>
            </a:extLst>
          </p:cNvPr>
          <p:cNvSpPr txBox="1"/>
          <p:nvPr/>
        </p:nvSpPr>
        <p:spPr>
          <a:xfrm>
            <a:off x="652304" y="4533187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038B8-1727-AEBC-7A34-FA8481B6B891}"/>
              </a:ext>
            </a:extLst>
          </p:cNvPr>
          <p:cNvSpPr txBox="1"/>
          <p:nvPr/>
        </p:nvSpPr>
        <p:spPr>
          <a:xfrm>
            <a:off x="1378987" y="4533187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47F92-1D20-7A6B-506F-AB39F65DBF87}"/>
              </a:ext>
            </a:extLst>
          </p:cNvPr>
          <p:cNvSpPr txBox="1"/>
          <p:nvPr/>
        </p:nvSpPr>
        <p:spPr>
          <a:xfrm>
            <a:off x="3404260" y="453318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79F2E-1704-C3C3-A1BE-A01F63896BA9}"/>
              </a:ext>
            </a:extLst>
          </p:cNvPr>
          <p:cNvSpPr txBox="1"/>
          <p:nvPr/>
        </p:nvSpPr>
        <p:spPr>
          <a:xfrm>
            <a:off x="4431436" y="4533187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2BC32-2D73-5D8F-F818-AFD58C97F0DA}"/>
              </a:ext>
            </a:extLst>
          </p:cNvPr>
          <p:cNvSpPr txBox="1"/>
          <p:nvPr/>
        </p:nvSpPr>
        <p:spPr>
          <a:xfrm>
            <a:off x="6096000" y="4533187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F0F57-894C-BFB3-747E-7EE77A1FFEA5}"/>
              </a:ext>
            </a:extLst>
          </p:cNvPr>
          <p:cNvSpPr txBox="1"/>
          <p:nvPr/>
        </p:nvSpPr>
        <p:spPr>
          <a:xfrm>
            <a:off x="5068824" y="5779683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618F1-C9D1-F58C-5D69-A573415A1EE2}"/>
              </a:ext>
            </a:extLst>
          </p:cNvPr>
          <p:cNvSpPr txBox="1"/>
          <p:nvPr/>
        </p:nvSpPr>
        <p:spPr>
          <a:xfrm>
            <a:off x="5795507" y="5779683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D7F9A-FF1D-F644-67DE-36D9B5E1C0E2}"/>
              </a:ext>
            </a:extLst>
          </p:cNvPr>
          <p:cNvSpPr txBox="1"/>
          <p:nvPr/>
        </p:nvSpPr>
        <p:spPr>
          <a:xfrm>
            <a:off x="2363901" y="5779684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F8E9B-CF43-6ABC-A752-79AA08CDACBD}"/>
              </a:ext>
            </a:extLst>
          </p:cNvPr>
          <p:cNvSpPr txBox="1"/>
          <p:nvPr/>
        </p:nvSpPr>
        <p:spPr>
          <a:xfrm>
            <a:off x="3404260" y="5779683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84682-8C5E-624F-04E1-A57EF52ECEDF}"/>
              </a:ext>
            </a:extLst>
          </p:cNvPr>
          <p:cNvSpPr txBox="1"/>
          <p:nvPr/>
        </p:nvSpPr>
        <p:spPr>
          <a:xfrm>
            <a:off x="652304" y="5779685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7709F2AE-E362-4AE8-4A11-22971853E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549" y="2730698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CD4B90-F30F-BA09-4252-FDE0E58EA884}"/>
              </a:ext>
            </a:extLst>
          </p:cNvPr>
          <p:cNvSpPr txBox="1"/>
          <p:nvPr/>
        </p:nvSpPr>
        <p:spPr>
          <a:xfrm>
            <a:off x="8196878" y="6425382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23F696-57C5-39CD-030E-7D29D039DFC9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DA040-BEC9-F4B6-BD2E-55FFBD56779D}"/>
              </a:ext>
            </a:extLst>
          </p:cNvPr>
          <p:cNvSpPr txBox="1"/>
          <p:nvPr/>
        </p:nvSpPr>
        <p:spPr>
          <a:xfrm>
            <a:off x="2848005" y="-1818160"/>
            <a:ext cx="5116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Absolute positional encoding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E14DE-4025-9472-CE23-14FC70CFEC5C}"/>
              </a:ext>
            </a:extLst>
          </p:cNvPr>
          <p:cNvSpPr txBox="1"/>
          <p:nvPr/>
        </p:nvSpPr>
        <p:spPr>
          <a:xfrm>
            <a:off x="4500779" y="-1006103"/>
            <a:ext cx="5850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Rotary Positional Encoding (</a:t>
            </a:r>
            <a:r>
              <a:rPr lang="en-US" sz="3200" dirty="0" err="1"/>
              <a:t>RoPE</a:t>
            </a:r>
            <a:r>
              <a:rPr lang="en-US" sz="3200" dirty="0"/>
              <a:t>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83B13-7DE2-EB36-A525-B5A052D7EF2A}"/>
              </a:ext>
            </a:extLst>
          </p:cNvPr>
          <p:cNvSpPr txBox="1"/>
          <p:nvPr/>
        </p:nvSpPr>
        <p:spPr>
          <a:xfrm>
            <a:off x="6541669" y="-608388"/>
            <a:ext cx="4194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Long Context Extension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BA8D4A0-0828-F082-4E6D-8F188E079338}"/>
              </a:ext>
            </a:extLst>
          </p:cNvPr>
          <p:cNvGrpSpPr/>
          <p:nvPr/>
        </p:nvGrpSpPr>
        <p:grpSpPr>
          <a:xfrm>
            <a:off x="-3228094" y="192024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46A46B-ACA6-A927-3685-EB9163472C42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476D3F-96A2-CD8C-7E11-BA753F4DF4E8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94EBDB6-44AB-461F-B1CB-9CDFD85D3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9A38B9A-A2D2-9868-9939-1F48484F4DDD}"/>
              </a:ext>
            </a:extLst>
          </p:cNvPr>
          <p:cNvSpPr/>
          <p:nvPr/>
        </p:nvSpPr>
        <p:spPr>
          <a:xfrm>
            <a:off x="-273531" y="195201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3F6A-88D9-1BBD-137C-BA31CC1E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ACB12-1302-C9B1-5C93-9A973752D4A8}"/>
              </a:ext>
            </a:extLst>
          </p:cNvPr>
          <p:cNvGrpSpPr/>
          <p:nvPr/>
        </p:nvGrpSpPr>
        <p:grpSpPr>
          <a:xfrm rot="19020000">
            <a:off x="88749" y="5758553"/>
            <a:ext cx="7500609" cy="340977"/>
            <a:chOff x="5043340" y="2978870"/>
            <a:chExt cx="6410227" cy="1414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D11675F-D48B-7ACF-9FD3-D986B038FD4E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7A4017-8433-FB86-5C5C-D8A152F33355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3D6CF63-8D98-CE25-C2B5-92E0EAF6333D}"/>
              </a:ext>
            </a:extLst>
          </p:cNvPr>
          <p:cNvSpPr txBox="1"/>
          <p:nvPr/>
        </p:nvSpPr>
        <p:spPr>
          <a:xfrm>
            <a:off x="6752981" y="2888030"/>
            <a:ext cx="431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</a:rPr>
              <a:t>I 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6965B7-602C-DC38-570F-D37A4F3CEE02}"/>
              </a:ext>
            </a:extLst>
          </p:cNvPr>
          <p:cNvGrpSpPr/>
          <p:nvPr/>
        </p:nvGrpSpPr>
        <p:grpSpPr>
          <a:xfrm rot="174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F9A7D5-780C-9CA3-5310-62B11FE59950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657381-A617-EE73-1C67-E3E60D17FF1A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84462-0F7C-E405-6F54-C08715B8D03C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7FD39-392A-C2C8-025C-0E16E867D41A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15DAB1-6AB9-E500-64E5-29B51C9A5C56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1E8F4-0F05-EDE9-8E2B-EFA9FC82E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A1961C-5380-E7AB-778A-CFD0DC5FD099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DD06FE-A6EE-481E-C377-783A4A483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95A700F-97C1-F376-C084-30A266690F8E}"/>
              </a:ext>
            </a:extLst>
          </p:cNvPr>
          <p:cNvSpPr txBox="1"/>
          <p:nvPr/>
        </p:nvSpPr>
        <p:spPr>
          <a:xfrm>
            <a:off x="6096000" y="65106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Rotary Positional Embeddings, 2021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B56C7A-353F-C357-B6A8-B1E8DDF4B8B4}"/>
              </a:ext>
            </a:extLst>
          </p:cNvPr>
          <p:cNvSpPr txBox="1"/>
          <p:nvPr/>
        </p:nvSpPr>
        <p:spPr>
          <a:xfrm>
            <a:off x="5118357" y="1965266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D145A-0257-9506-9B9B-40C8FC21362C}"/>
              </a:ext>
            </a:extLst>
          </p:cNvPr>
          <p:cNvSpPr txBox="1"/>
          <p:nvPr/>
        </p:nvSpPr>
        <p:spPr>
          <a:xfrm>
            <a:off x="3495474" y="1965266"/>
            <a:ext cx="196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Every day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5EC7C-C726-65BA-444C-574A4B6FD6FD}"/>
              </a:ext>
            </a:extLst>
          </p:cNvPr>
          <p:cNvSpPr txBox="1"/>
          <p:nvPr/>
        </p:nvSpPr>
        <p:spPr>
          <a:xfrm>
            <a:off x="5118357" y="2888030"/>
            <a:ext cx="196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Every 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94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5FFE3-A925-E326-14AF-E21E48B8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D9A85A-7802-5381-8097-E4DEC45AB64D}"/>
                  </a:ext>
                </a:extLst>
              </p:cNvPr>
              <p:cNvSpPr txBox="1"/>
              <p:nvPr/>
            </p:nvSpPr>
            <p:spPr>
              <a:xfrm>
                <a:off x="4402505" y="308654"/>
                <a:ext cx="2155286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D9A85A-7802-5381-8097-E4DEC45A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05" y="308654"/>
                <a:ext cx="2155286" cy="563872"/>
              </a:xfrm>
              <a:prstGeom prst="rect">
                <a:avLst/>
              </a:prstGeom>
              <a:blipFill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78BD7-D135-BA63-B3E4-E1C786AD80CD}"/>
                  </a:ext>
                </a:extLst>
              </p:cNvPr>
              <p:cNvSpPr txBox="1"/>
              <p:nvPr/>
            </p:nvSpPr>
            <p:spPr>
              <a:xfrm>
                <a:off x="1626695" y="162011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78BD7-D135-BA63-B3E4-E1C786AD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5" y="162011"/>
                <a:ext cx="3414461" cy="805670"/>
              </a:xfrm>
              <a:prstGeom prst="rect">
                <a:avLst/>
              </a:prstGeom>
              <a:blipFill>
                <a:blip r:embed="rId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BDCB59-B948-4B55-A58F-7EBD5520A3AF}"/>
                  </a:ext>
                </a:extLst>
              </p:cNvPr>
              <p:cNvSpPr txBox="1"/>
              <p:nvPr/>
            </p:nvSpPr>
            <p:spPr>
              <a:xfrm>
                <a:off x="489387" y="308654"/>
                <a:ext cx="1146980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BDCB59-B948-4B55-A58F-7EBD5520A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7" y="308654"/>
                <a:ext cx="1146980" cy="563872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DA6BAC-1191-A451-9A7E-0872FDDACE51}"/>
                  </a:ext>
                </a:extLst>
              </p:cNvPr>
              <p:cNvSpPr txBox="1"/>
              <p:nvPr/>
            </p:nvSpPr>
            <p:spPr>
              <a:xfrm>
                <a:off x="1403137" y="358028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DA6BAC-1191-A451-9A7E-0872FDDA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7" y="358028"/>
                <a:ext cx="5455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D425CE-25CE-8C55-F687-B8A95B7A8D95}"/>
                  </a:ext>
                </a:extLst>
              </p:cNvPr>
              <p:cNvSpPr txBox="1"/>
              <p:nvPr/>
            </p:nvSpPr>
            <p:spPr>
              <a:xfrm>
                <a:off x="10469459" y="308654"/>
                <a:ext cx="14397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D425CE-25CE-8C55-F687-B8A95B7A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459" y="308654"/>
                <a:ext cx="1439723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509824-B485-19D3-0475-397DCDEE9297}"/>
                  </a:ext>
                </a:extLst>
              </p:cNvPr>
              <p:cNvSpPr txBox="1"/>
              <p:nvPr/>
            </p:nvSpPr>
            <p:spPr>
              <a:xfrm>
                <a:off x="7489070" y="165450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509824-B485-19D3-0475-397DCDEE9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0" y="165450"/>
                <a:ext cx="3414461" cy="805670"/>
              </a:xfrm>
              <a:prstGeom prst="rect">
                <a:avLst/>
              </a:prstGeom>
              <a:blipFill>
                <a:blip r:embed="rId1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184E5E-9001-0077-A70E-7308F16AA5BE}"/>
                  </a:ext>
                </a:extLst>
              </p:cNvPr>
              <p:cNvSpPr txBox="1"/>
              <p:nvPr/>
            </p:nvSpPr>
            <p:spPr>
              <a:xfrm>
                <a:off x="6510369" y="312093"/>
                <a:ext cx="11469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184E5E-9001-0077-A70E-7308F16AA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9" y="312093"/>
                <a:ext cx="1146980" cy="523220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57F9BB-5796-6796-1F5A-D42E31B59FA6}"/>
                  </a:ext>
                </a:extLst>
              </p:cNvPr>
              <p:cNvSpPr txBox="1"/>
              <p:nvPr/>
            </p:nvSpPr>
            <p:spPr>
              <a:xfrm>
                <a:off x="7274513" y="361467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57F9BB-5796-6796-1F5A-D42E31B5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13" y="361467"/>
                <a:ext cx="5455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9927C-4C35-DCBC-C573-3A60C73CD70F}"/>
                  </a:ext>
                </a:extLst>
              </p:cNvPr>
              <p:cNvSpPr txBox="1"/>
              <p:nvPr/>
            </p:nvSpPr>
            <p:spPr>
              <a:xfrm>
                <a:off x="2461018" y="156145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9927C-4C35-DCBC-C573-3A60C73CD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18" y="156145"/>
                <a:ext cx="353791" cy="461665"/>
              </a:xfrm>
              <a:prstGeom prst="rect">
                <a:avLst/>
              </a:prstGeom>
              <a:blipFill>
                <a:blip r:embed="rId13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ECB812-658D-3D90-83C2-CBF44BB9F00F}"/>
                  </a:ext>
                </a:extLst>
              </p:cNvPr>
              <p:cNvSpPr txBox="1"/>
              <p:nvPr/>
            </p:nvSpPr>
            <p:spPr>
              <a:xfrm>
                <a:off x="2461018" y="530858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ECB812-658D-3D90-83C2-CBF44BB9F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18" y="530858"/>
                <a:ext cx="353791" cy="461665"/>
              </a:xfrm>
              <a:prstGeom prst="rect">
                <a:avLst/>
              </a:prstGeom>
              <a:blipFill>
                <a:blip r:embed="rId14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2B63A4-3B51-9D36-9B15-1000E70E61EF}"/>
                  </a:ext>
                </a:extLst>
              </p:cNvPr>
              <p:cNvSpPr txBox="1"/>
              <p:nvPr/>
            </p:nvSpPr>
            <p:spPr>
              <a:xfrm>
                <a:off x="4053821" y="156145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2B63A4-3B51-9D36-9B15-1000E70E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21" y="156145"/>
                <a:ext cx="353791" cy="461665"/>
              </a:xfrm>
              <a:prstGeom prst="rect">
                <a:avLst/>
              </a:prstGeom>
              <a:blipFill>
                <a:blip r:embed="rId1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DC7268-776F-69D2-815C-C35722781D7A}"/>
                  </a:ext>
                </a:extLst>
              </p:cNvPr>
              <p:cNvSpPr txBox="1"/>
              <p:nvPr/>
            </p:nvSpPr>
            <p:spPr>
              <a:xfrm>
                <a:off x="4053821" y="530858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DC7268-776F-69D2-815C-C35722781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21" y="530858"/>
                <a:ext cx="353791" cy="461665"/>
              </a:xfrm>
              <a:prstGeom prst="rect">
                <a:avLst/>
              </a:prstGeom>
              <a:blipFill>
                <a:blip r:embed="rId1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D3E232-C22D-D151-0653-FC53E110F270}"/>
                  </a:ext>
                </a:extLst>
              </p:cNvPr>
              <p:cNvSpPr txBox="1"/>
              <p:nvPr/>
            </p:nvSpPr>
            <p:spPr>
              <a:xfrm>
                <a:off x="4677283" y="1381602"/>
                <a:ext cx="1548201" cy="631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”, “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D3E232-C22D-D151-0653-FC53E110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283" y="1381602"/>
                <a:ext cx="1548201" cy="631263"/>
              </a:xfrm>
              <a:prstGeom prst="rect">
                <a:avLst/>
              </a:prstGeom>
              <a:blipFill>
                <a:blip r:embed="rId17"/>
                <a:stretch>
                  <a:fillRect l="-813" r="-162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E64092-F497-DBBF-A6CB-EA1D19886F18}"/>
                  </a:ext>
                </a:extLst>
              </p:cNvPr>
              <p:cNvSpPr txBox="1"/>
              <p:nvPr/>
            </p:nvSpPr>
            <p:spPr>
              <a:xfrm>
                <a:off x="6128104" y="1435623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E64092-F497-DBBF-A6CB-EA1D1988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4" y="1435623"/>
                <a:ext cx="5455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201212-01A0-B9F2-6DB6-225C51DFA8CD}"/>
                  </a:ext>
                </a:extLst>
              </p:cNvPr>
              <p:cNvSpPr txBox="1"/>
              <p:nvPr/>
            </p:nvSpPr>
            <p:spPr>
              <a:xfrm>
                <a:off x="6395973" y="1424498"/>
                <a:ext cx="1586540" cy="545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201212-01A0-B9F2-6DB6-225C51DF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73" y="1424498"/>
                <a:ext cx="1586540" cy="545470"/>
              </a:xfrm>
              <a:prstGeom prst="rect">
                <a:avLst/>
              </a:prstGeom>
              <a:blipFill>
                <a:blip r:embed="rId1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32918A-05B2-470D-BA58-AC593C861892}"/>
                  </a:ext>
                </a:extLst>
              </p:cNvPr>
              <p:cNvSpPr txBox="1"/>
              <p:nvPr/>
            </p:nvSpPr>
            <p:spPr>
              <a:xfrm>
                <a:off x="8322415" y="163283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32918A-05B2-470D-BA58-AC593C86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15" y="163283"/>
                <a:ext cx="353791" cy="461665"/>
              </a:xfrm>
              <a:prstGeom prst="rect">
                <a:avLst/>
              </a:prstGeom>
              <a:blipFill>
                <a:blip r:embed="rId20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FDFFF01-981E-2374-1948-16E977A7A042}"/>
                  </a:ext>
                </a:extLst>
              </p:cNvPr>
              <p:cNvSpPr txBox="1"/>
              <p:nvPr/>
            </p:nvSpPr>
            <p:spPr>
              <a:xfrm>
                <a:off x="8322415" y="5379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FDFFF01-981E-2374-1948-16E977A7A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15" y="537996"/>
                <a:ext cx="353791" cy="461665"/>
              </a:xfrm>
              <a:prstGeom prst="rect">
                <a:avLst/>
              </a:prstGeom>
              <a:blipFill>
                <a:blip r:embed="rId21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1C8A520-381F-CE2A-D91B-91AEDC55C31D}"/>
                  </a:ext>
                </a:extLst>
              </p:cNvPr>
              <p:cNvSpPr txBox="1"/>
              <p:nvPr/>
            </p:nvSpPr>
            <p:spPr>
              <a:xfrm>
                <a:off x="9915218" y="163283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1C8A520-381F-CE2A-D91B-91AEDC55C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18" y="163283"/>
                <a:ext cx="353791" cy="461665"/>
              </a:xfrm>
              <a:prstGeom prst="rect">
                <a:avLst/>
              </a:prstGeom>
              <a:blipFill>
                <a:blip r:embed="rId22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074298-974D-172F-0732-80134862B76C}"/>
                  </a:ext>
                </a:extLst>
              </p:cNvPr>
              <p:cNvSpPr txBox="1"/>
              <p:nvPr/>
            </p:nvSpPr>
            <p:spPr>
              <a:xfrm>
                <a:off x="9915218" y="5379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074298-974D-172F-0732-80134862B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18" y="537996"/>
                <a:ext cx="353791" cy="461665"/>
              </a:xfrm>
              <a:prstGeom prst="rect">
                <a:avLst/>
              </a:prstGeom>
              <a:blipFill>
                <a:blip r:embed="rId23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51E9B-3F8A-EF05-9EDF-BA42A1CA7F8E}"/>
                  </a:ext>
                </a:extLst>
              </p:cNvPr>
              <p:cNvSpPr txBox="1"/>
              <p:nvPr/>
            </p:nvSpPr>
            <p:spPr>
              <a:xfrm>
                <a:off x="10553473" y="1415297"/>
                <a:ext cx="1638527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51E9B-3F8A-EF05-9EDF-BA42A1CA7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3" y="1415297"/>
                <a:ext cx="1638527" cy="563872"/>
              </a:xfrm>
              <a:prstGeom prst="rect">
                <a:avLst/>
              </a:prstGeom>
              <a:blipFill>
                <a:blip r:embed="rId2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C705B2-769F-D42C-ED5E-630A86D7D308}"/>
                  </a:ext>
                </a:extLst>
              </p:cNvPr>
              <p:cNvSpPr txBox="1"/>
              <p:nvPr/>
            </p:nvSpPr>
            <p:spPr>
              <a:xfrm>
                <a:off x="7489070" y="1299522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C705B2-769F-D42C-ED5E-630A86D7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0" y="1299522"/>
                <a:ext cx="3414461" cy="805670"/>
              </a:xfrm>
              <a:prstGeom prst="rect">
                <a:avLst/>
              </a:prstGeom>
              <a:blipFill>
                <a:blip r:embed="rId25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C7A6DC-8D22-26B2-52BF-0319ED96D97C}"/>
                  </a:ext>
                </a:extLst>
              </p:cNvPr>
              <p:cNvSpPr txBox="1"/>
              <p:nvPr/>
            </p:nvSpPr>
            <p:spPr>
              <a:xfrm>
                <a:off x="8323491" y="1299687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C7A6DC-8D22-26B2-52BF-0319ED96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91" y="1299687"/>
                <a:ext cx="353791" cy="461665"/>
              </a:xfrm>
              <a:prstGeom prst="rect">
                <a:avLst/>
              </a:prstGeom>
              <a:blipFill>
                <a:blip r:embed="rId2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64B341-FEA4-24DD-6DEB-995A6D57AE61}"/>
                  </a:ext>
                </a:extLst>
              </p:cNvPr>
              <p:cNvSpPr txBox="1"/>
              <p:nvPr/>
            </p:nvSpPr>
            <p:spPr>
              <a:xfrm>
                <a:off x="8323491" y="1674400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64B341-FEA4-24DD-6DEB-995A6D57A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91" y="1674400"/>
                <a:ext cx="353791" cy="461665"/>
              </a:xfrm>
              <a:prstGeom prst="rect">
                <a:avLst/>
              </a:prstGeom>
              <a:blipFill>
                <a:blip r:embed="rId2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EBB1C9-563E-F883-B42D-8B0B92E97EC2}"/>
                  </a:ext>
                </a:extLst>
              </p:cNvPr>
              <p:cNvSpPr txBox="1"/>
              <p:nvPr/>
            </p:nvSpPr>
            <p:spPr>
              <a:xfrm>
                <a:off x="9916294" y="1299687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EBB1C9-563E-F883-B42D-8B0B92E97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294" y="1299687"/>
                <a:ext cx="353791" cy="461665"/>
              </a:xfrm>
              <a:prstGeom prst="rect">
                <a:avLst/>
              </a:prstGeom>
              <a:blipFill>
                <a:blip r:embed="rId28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AA5A91-9083-1D41-0142-F9EAD562AA32}"/>
                  </a:ext>
                </a:extLst>
              </p:cNvPr>
              <p:cNvSpPr txBox="1"/>
              <p:nvPr/>
            </p:nvSpPr>
            <p:spPr>
              <a:xfrm>
                <a:off x="9916294" y="1674400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AA5A91-9083-1D41-0142-F9EAD562A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294" y="1674400"/>
                <a:ext cx="353791" cy="461665"/>
              </a:xfrm>
              <a:prstGeom prst="rect">
                <a:avLst/>
              </a:prstGeom>
              <a:blipFill>
                <a:blip r:embed="rId29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8FD065CD-8265-70E2-88A0-6C863645A4B0}"/>
              </a:ext>
            </a:extLst>
          </p:cNvPr>
          <p:cNvSpPr txBox="1"/>
          <p:nvPr/>
        </p:nvSpPr>
        <p:spPr>
          <a:xfrm>
            <a:off x="521688" y="905554"/>
            <a:ext cx="2437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for “dog”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2D7DD8-3ED3-2CAB-BBB1-10A89C0CD045}"/>
              </a:ext>
            </a:extLst>
          </p:cNvPr>
          <p:cNvSpPr txBox="1"/>
          <p:nvPr/>
        </p:nvSpPr>
        <p:spPr>
          <a:xfrm>
            <a:off x="6696918" y="905554"/>
            <a:ext cx="2437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Key vector for “I”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C676D-236B-DBD4-CE53-B28AF2185199}"/>
              </a:ext>
            </a:extLst>
          </p:cNvPr>
          <p:cNvGrpSpPr/>
          <p:nvPr/>
        </p:nvGrpSpPr>
        <p:grpSpPr>
          <a:xfrm rot="20248206">
            <a:off x="88749" y="5758553"/>
            <a:ext cx="7500609" cy="340977"/>
            <a:chOff x="5043340" y="2978870"/>
            <a:chExt cx="6410227" cy="14140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7023E7-AD27-5D2A-1C0E-86F75D93864C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41D67E-C123-D7AE-446E-696561DC08D3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0AE8429-097C-ADFB-B3AC-864881E4C4EA}"/>
              </a:ext>
            </a:extLst>
          </p:cNvPr>
          <p:cNvSpPr txBox="1"/>
          <p:nvPr/>
        </p:nvSpPr>
        <p:spPr>
          <a:xfrm>
            <a:off x="7484381" y="4229134"/>
            <a:ext cx="431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</a:rPr>
              <a:t>I 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C74D59-86F4-F9B6-31A6-81CAD7E7A02F}"/>
              </a:ext>
            </a:extLst>
          </p:cNvPr>
          <p:cNvGrpSpPr/>
          <p:nvPr/>
        </p:nvGrpSpPr>
        <p:grpSpPr>
          <a:xfrm rot="186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F203E7-661D-6DCB-E606-FD21E20B3A34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47C0A2-1E88-8F84-A4F0-4955A17E9F85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B78CDA-AD08-F629-532A-75616837095C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468C24-11AF-DB33-8958-7C8E7330F6DF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FDFFCE-5864-9F35-3847-899205122DFA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FDFFCE-5864-9F35-3847-899205122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30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2FC984-9394-347D-6F22-834060FC923A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2FC984-9394-347D-6F22-834060FC9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3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8C37E97-9BED-2268-8F6A-0ADD0396AA52}"/>
              </a:ext>
            </a:extLst>
          </p:cNvPr>
          <p:cNvSpPr txBox="1"/>
          <p:nvPr/>
        </p:nvSpPr>
        <p:spPr>
          <a:xfrm>
            <a:off x="6179601" y="2493503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74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6" grpId="0"/>
      <p:bldP spid="17" grpId="0"/>
      <p:bldP spid="18" grpId="0"/>
      <p:bldP spid="22" grpId="0"/>
      <p:bldP spid="25" grpId="0"/>
      <p:bldP spid="27" grpId="0"/>
      <p:bldP spid="28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8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F8E92-2AA3-FC5F-5680-DDCC0878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D79188-D6D2-5E64-BBB5-47137FF44F1E}"/>
                  </a:ext>
                </a:extLst>
              </p:cNvPr>
              <p:cNvSpPr txBox="1"/>
              <p:nvPr/>
            </p:nvSpPr>
            <p:spPr>
              <a:xfrm>
                <a:off x="4402505" y="308654"/>
                <a:ext cx="2155286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D79188-D6D2-5E64-BBB5-47137FF44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05" y="308654"/>
                <a:ext cx="2155286" cy="563872"/>
              </a:xfrm>
              <a:prstGeom prst="rect">
                <a:avLst/>
              </a:prstGeom>
              <a:blipFill>
                <a:blip r:embed="rId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AF8F39-63ED-6C73-F696-BFEDD200DCA5}"/>
                  </a:ext>
                </a:extLst>
              </p:cNvPr>
              <p:cNvSpPr txBox="1"/>
              <p:nvPr/>
            </p:nvSpPr>
            <p:spPr>
              <a:xfrm>
                <a:off x="1626695" y="162011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AF8F39-63ED-6C73-F696-BFEDD200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5" y="162011"/>
                <a:ext cx="3414461" cy="80567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25CB1C-EAD1-6ACF-E520-14A3632CFC9D}"/>
                  </a:ext>
                </a:extLst>
              </p:cNvPr>
              <p:cNvSpPr txBox="1"/>
              <p:nvPr/>
            </p:nvSpPr>
            <p:spPr>
              <a:xfrm>
                <a:off x="489387" y="308654"/>
                <a:ext cx="1146980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25CB1C-EAD1-6ACF-E520-14A3632C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7" y="308654"/>
                <a:ext cx="1146980" cy="563872"/>
              </a:xfrm>
              <a:prstGeom prst="rect">
                <a:avLst/>
              </a:prstGeom>
              <a:blipFill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7B8E6F-3C27-D279-1B47-F5D4C7CDAE4B}"/>
                  </a:ext>
                </a:extLst>
              </p:cNvPr>
              <p:cNvSpPr txBox="1"/>
              <p:nvPr/>
            </p:nvSpPr>
            <p:spPr>
              <a:xfrm>
                <a:off x="1403137" y="358028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7B8E6F-3C27-D279-1B47-F5D4C7CD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7" y="358028"/>
                <a:ext cx="5455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D5E1F-AD33-1182-0CB3-11B35E05FBCA}"/>
                  </a:ext>
                </a:extLst>
              </p:cNvPr>
              <p:cNvSpPr txBox="1"/>
              <p:nvPr/>
            </p:nvSpPr>
            <p:spPr>
              <a:xfrm>
                <a:off x="10469459" y="308654"/>
                <a:ext cx="14397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D5E1F-AD33-1182-0CB3-11B35E05F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459" y="308654"/>
                <a:ext cx="1439723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C36FF-25CB-F84F-96CC-DEB60AFBEDA9}"/>
                  </a:ext>
                </a:extLst>
              </p:cNvPr>
              <p:cNvSpPr txBox="1"/>
              <p:nvPr/>
            </p:nvSpPr>
            <p:spPr>
              <a:xfrm>
                <a:off x="7489070" y="165450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C36FF-25CB-F84F-96CC-DEB60AFBE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0" y="165450"/>
                <a:ext cx="3414461" cy="805670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D0776B-D638-6F84-8D69-DA46BA42AB15}"/>
                  </a:ext>
                </a:extLst>
              </p:cNvPr>
              <p:cNvSpPr txBox="1"/>
              <p:nvPr/>
            </p:nvSpPr>
            <p:spPr>
              <a:xfrm>
                <a:off x="6510369" y="312093"/>
                <a:ext cx="11469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D0776B-D638-6F84-8D69-DA46BA42A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9" y="312093"/>
                <a:ext cx="1146980" cy="52322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3F311C-100D-0585-F076-40878DD73A61}"/>
                  </a:ext>
                </a:extLst>
              </p:cNvPr>
              <p:cNvSpPr txBox="1"/>
              <p:nvPr/>
            </p:nvSpPr>
            <p:spPr>
              <a:xfrm>
                <a:off x="7274513" y="361467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3F311C-100D-0585-F076-40878DD7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13" y="361467"/>
                <a:ext cx="5455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15C27B-3A67-6665-FADD-87192B474798}"/>
                  </a:ext>
                </a:extLst>
              </p:cNvPr>
              <p:cNvSpPr txBox="1"/>
              <p:nvPr/>
            </p:nvSpPr>
            <p:spPr>
              <a:xfrm>
                <a:off x="2461018" y="156145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15C27B-3A67-6665-FADD-87192B47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18" y="156145"/>
                <a:ext cx="353791" cy="461665"/>
              </a:xfrm>
              <a:prstGeom prst="rect">
                <a:avLst/>
              </a:prstGeom>
              <a:blipFill>
                <a:blip r:embed="rId11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8477A-6FA9-C378-DD1A-4ED4209BB500}"/>
                  </a:ext>
                </a:extLst>
              </p:cNvPr>
              <p:cNvSpPr txBox="1"/>
              <p:nvPr/>
            </p:nvSpPr>
            <p:spPr>
              <a:xfrm>
                <a:off x="2461018" y="530858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8477A-6FA9-C378-DD1A-4ED4209B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18" y="530858"/>
                <a:ext cx="353791" cy="461665"/>
              </a:xfrm>
              <a:prstGeom prst="rect">
                <a:avLst/>
              </a:prstGeom>
              <a:blipFill>
                <a:blip r:embed="rId12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26FD95-EE4B-C2D2-CEB2-D363226CC91E}"/>
                  </a:ext>
                </a:extLst>
              </p:cNvPr>
              <p:cNvSpPr txBox="1"/>
              <p:nvPr/>
            </p:nvSpPr>
            <p:spPr>
              <a:xfrm>
                <a:off x="4053821" y="156145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26FD95-EE4B-C2D2-CEB2-D363226C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21" y="156145"/>
                <a:ext cx="353791" cy="461665"/>
              </a:xfrm>
              <a:prstGeom prst="rect">
                <a:avLst/>
              </a:prstGeom>
              <a:blipFill>
                <a:blip r:embed="rId13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D8720-1474-305E-4F9E-4E913773E976}"/>
                  </a:ext>
                </a:extLst>
              </p:cNvPr>
              <p:cNvSpPr txBox="1"/>
              <p:nvPr/>
            </p:nvSpPr>
            <p:spPr>
              <a:xfrm>
                <a:off x="4053821" y="530858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D8720-1474-305E-4F9E-4E913773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21" y="530858"/>
                <a:ext cx="353791" cy="461665"/>
              </a:xfrm>
              <a:prstGeom prst="rect">
                <a:avLst/>
              </a:prstGeom>
              <a:blipFill>
                <a:blip r:embed="rId1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2A398A1-C117-CB7F-DFF4-1B5A9E81F85A}"/>
                  </a:ext>
                </a:extLst>
              </p:cNvPr>
              <p:cNvSpPr txBox="1"/>
              <p:nvPr/>
            </p:nvSpPr>
            <p:spPr>
              <a:xfrm>
                <a:off x="4677283" y="1383211"/>
                <a:ext cx="1548201" cy="631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”, “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2A398A1-C117-CB7F-DFF4-1B5A9E81F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283" y="1383211"/>
                <a:ext cx="1548201" cy="631263"/>
              </a:xfrm>
              <a:prstGeom prst="rect">
                <a:avLst/>
              </a:prstGeom>
              <a:blipFill>
                <a:blip r:embed="rId15"/>
                <a:stretch>
                  <a:fillRect l="-813" r="-162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51C7D2-6659-EDFE-5F42-0403833BE36B}"/>
                  </a:ext>
                </a:extLst>
              </p:cNvPr>
              <p:cNvSpPr txBox="1"/>
              <p:nvPr/>
            </p:nvSpPr>
            <p:spPr>
              <a:xfrm>
                <a:off x="6128104" y="1437232"/>
                <a:ext cx="545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51C7D2-6659-EDFE-5F42-0403833B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4" y="1437232"/>
                <a:ext cx="5455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B00870-E1B9-122B-7835-4CE3D4E99833}"/>
                  </a:ext>
                </a:extLst>
              </p:cNvPr>
              <p:cNvSpPr txBox="1"/>
              <p:nvPr/>
            </p:nvSpPr>
            <p:spPr>
              <a:xfrm>
                <a:off x="6395973" y="1426107"/>
                <a:ext cx="1586540" cy="545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B00870-E1B9-122B-7835-4CE3D4E9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73" y="1426107"/>
                <a:ext cx="1586540" cy="545470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F0737A-5E85-DDB1-E670-03A34EEC08D7}"/>
                  </a:ext>
                </a:extLst>
              </p:cNvPr>
              <p:cNvSpPr txBox="1"/>
              <p:nvPr/>
            </p:nvSpPr>
            <p:spPr>
              <a:xfrm>
                <a:off x="8322415" y="163283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F0737A-5E85-DDB1-E670-03A34EEC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15" y="163283"/>
                <a:ext cx="353791" cy="461665"/>
              </a:xfrm>
              <a:prstGeom prst="rect">
                <a:avLst/>
              </a:prstGeom>
              <a:blipFill>
                <a:blip r:embed="rId18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3E7BE6-DE31-9277-CBC0-BD2F7E6F08D6}"/>
                  </a:ext>
                </a:extLst>
              </p:cNvPr>
              <p:cNvSpPr txBox="1"/>
              <p:nvPr/>
            </p:nvSpPr>
            <p:spPr>
              <a:xfrm>
                <a:off x="8322415" y="5379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3E7BE6-DE31-9277-CBC0-BD2F7E6F0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15" y="537996"/>
                <a:ext cx="353791" cy="461665"/>
              </a:xfrm>
              <a:prstGeom prst="rect">
                <a:avLst/>
              </a:prstGeom>
              <a:blipFill>
                <a:blip r:embed="rId19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95B18C6-804E-7AB4-BDE7-83ABB909356B}"/>
                  </a:ext>
                </a:extLst>
              </p:cNvPr>
              <p:cNvSpPr txBox="1"/>
              <p:nvPr/>
            </p:nvSpPr>
            <p:spPr>
              <a:xfrm>
                <a:off x="9915218" y="163283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95B18C6-804E-7AB4-BDE7-83ABB9093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18" y="163283"/>
                <a:ext cx="353791" cy="461665"/>
              </a:xfrm>
              <a:prstGeom prst="rect">
                <a:avLst/>
              </a:prstGeom>
              <a:blipFill>
                <a:blip r:embed="rId20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FB99520-D291-A617-E038-731C46D2A73A}"/>
                  </a:ext>
                </a:extLst>
              </p:cNvPr>
              <p:cNvSpPr txBox="1"/>
              <p:nvPr/>
            </p:nvSpPr>
            <p:spPr>
              <a:xfrm>
                <a:off x="9915218" y="5379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FB99520-D291-A617-E038-731C46D2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18" y="537996"/>
                <a:ext cx="353791" cy="461665"/>
              </a:xfrm>
              <a:prstGeom prst="rect">
                <a:avLst/>
              </a:prstGeom>
              <a:blipFill>
                <a:blip r:embed="rId21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74CC3-F461-8E5E-8B20-B080730F423B}"/>
                  </a:ext>
                </a:extLst>
              </p:cNvPr>
              <p:cNvSpPr txBox="1"/>
              <p:nvPr/>
            </p:nvSpPr>
            <p:spPr>
              <a:xfrm>
                <a:off x="10553473" y="1416906"/>
                <a:ext cx="1638527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dog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74CC3-F461-8E5E-8B20-B080730F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3" y="1416906"/>
                <a:ext cx="1638527" cy="563872"/>
              </a:xfrm>
              <a:prstGeom prst="rect">
                <a:avLst/>
              </a:prstGeom>
              <a:blipFill>
                <a:blip r:embed="rId22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AE631C-6AEF-B69D-CDFC-3D08BAFD0BA7}"/>
                  </a:ext>
                </a:extLst>
              </p:cNvPr>
              <p:cNvSpPr txBox="1"/>
              <p:nvPr/>
            </p:nvSpPr>
            <p:spPr>
              <a:xfrm>
                <a:off x="7489070" y="1301131"/>
                <a:ext cx="3414461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AE631C-6AEF-B69D-CDFC-3D08BAFD0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070" y="1301131"/>
                <a:ext cx="3414461" cy="805670"/>
              </a:xfrm>
              <a:prstGeom prst="rect">
                <a:avLst/>
              </a:prstGeom>
              <a:blipFill>
                <a:blip r:embed="rId2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33F6A1-A180-233C-DDB0-7BC554084D62}"/>
                  </a:ext>
                </a:extLst>
              </p:cNvPr>
              <p:cNvSpPr txBox="1"/>
              <p:nvPr/>
            </p:nvSpPr>
            <p:spPr>
              <a:xfrm>
                <a:off x="8323491" y="13012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33F6A1-A180-233C-DDB0-7BC55408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91" y="1301296"/>
                <a:ext cx="353791" cy="461665"/>
              </a:xfrm>
              <a:prstGeom prst="rect">
                <a:avLst/>
              </a:prstGeom>
              <a:blipFill>
                <a:blip r:embed="rId2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90A940-B0C7-6715-BB34-EDFC094C56C3}"/>
                  </a:ext>
                </a:extLst>
              </p:cNvPr>
              <p:cNvSpPr txBox="1"/>
              <p:nvPr/>
            </p:nvSpPr>
            <p:spPr>
              <a:xfrm>
                <a:off x="8323491" y="1676009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90A940-B0C7-6715-BB34-EDFC094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491" y="1676009"/>
                <a:ext cx="353791" cy="461665"/>
              </a:xfrm>
              <a:prstGeom prst="rect">
                <a:avLst/>
              </a:prstGeom>
              <a:blipFill>
                <a:blip r:embed="rId2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5593A9-4BE7-31CF-7FAE-188D9142D647}"/>
                  </a:ext>
                </a:extLst>
              </p:cNvPr>
              <p:cNvSpPr txBox="1"/>
              <p:nvPr/>
            </p:nvSpPr>
            <p:spPr>
              <a:xfrm>
                <a:off x="9916294" y="1301296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5593A9-4BE7-31CF-7FAE-188D9142D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294" y="1301296"/>
                <a:ext cx="353791" cy="461665"/>
              </a:xfrm>
              <a:prstGeom prst="rect">
                <a:avLst/>
              </a:prstGeom>
              <a:blipFill>
                <a:blip r:embed="rId26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0CB75DA-C0A1-1065-E851-82383EA29BCF}"/>
                  </a:ext>
                </a:extLst>
              </p:cNvPr>
              <p:cNvSpPr txBox="1"/>
              <p:nvPr/>
            </p:nvSpPr>
            <p:spPr>
              <a:xfrm>
                <a:off x="9916294" y="1676009"/>
                <a:ext cx="3537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0CB75DA-C0A1-1065-E851-82383EA29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294" y="1676009"/>
                <a:ext cx="353791" cy="461665"/>
              </a:xfrm>
              <a:prstGeom prst="rect">
                <a:avLst/>
              </a:prstGeom>
              <a:blipFill>
                <a:blip r:embed="rId27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raphic 47" descr="Arrow: Clockwise curve with solid fill">
            <a:extLst>
              <a:ext uri="{FF2B5EF4-FFF2-40B4-BE49-F238E27FC236}">
                <a16:creationId xmlns:a16="http://schemas.microsoft.com/office/drawing/2014/main" id="{31C6A9EC-BA84-86B6-0656-EEAE1C59785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825391">
            <a:off x="8181115" y="2083014"/>
            <a:ext cx="1241936" cy="124193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823B5C1-64F5-963B-F8FD-7EBDE1C544D8}"/>
              </a:ext>
            </a:extLst>
          </p:cNvPr>
          <p:cNvSpPr txBox="1"/>
          <p:nvPr/>
        </p:nvSpPr>
        <p:spPr>
          <a:xfrm>
            <a:off x="8333098" y="3226569"/>
            <a:ext cx="3164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  <a:latin typeface="+mj-lt"/>
              </a:rPr>
              <a:t>Depends only on the 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+mj-lt"/>
              </a:rPr>
              <a:t>relative positions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113588-A478-9C05-E370-6FCE64A68BDC}"/>
              </a:ext>
            </a:extLst>
          </p:cNvPr>
          <p:cNvSpPr txBox="1"/>
          <p:nvPr/>
        </p:nvSpPr>
        <p:spPr>
          <a:xfrm>
            <a:off x="521688" y="905554"/>
            <a:ext cx="2437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Query vector for “dog”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CF6E86-435A-08D6-F022-5174DCAA3816}"/>
              </a:ext>
            </a:extLst>
          </p:cNvPr>
          <p:cNvSpPr txBox="1"/>
          <p:nvPr/>
        </p:nvSpPr>
        <p:spPr>
          <a:xfrm>
            <a:off x="6696918" y="905554"/>
            <a:ext cx="2437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Key vector for “I”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3BBF5E-711E-4087-26AB-840C552568C0}"/>
              </a:ext>
            </a:extLst>
          </p:cNvPr>
          <p:cNvGrpSpPr/>
          <p:nvPr/>
        </p:nvGrpSpPr>
        <p:grpSpPr>
          <a:xfrm rot="19020000">
            <a:off x="88749" y="5758553"/>
            <a:ext cx="7500609" cy="340977"/>
            <a:chOff x="5043340" y="2978870"/>
            <a:chExt cx="6410227" cy="1414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3A50FFB-B74E-31BD-707E-DAA8BE9C5734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E7C408-C321-A1C1-B4AE-DC3EE956B151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CE3B75-2F64-432B-E04E-07AEAAD934DF}"/>
              </a:ext>
            </a:extLst>
          </p:cNvPr>
          <p:cNvSpPr txBox="1"/>
          <p:nvPr/>
        </p:nvSpPr>
        <p:spPr>
          <a:xfrm>
            <a:off x="6752981" y="2888030"/>
            <a:ext cx="431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</a:rPr>
              <a:t>I 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35549F-C588-CF29-CA18-0EED1B1E7104}"/>
              </a:ext>
            </a:extLst>
          </p:cNvPr>
          <p:cNvGrpSpPr/>
          <p:nvPr/>
        </p:nvGrpSpPr>
        <p:grpSpPr>
          <a:xfrm rot="17400000">
            <a:off x="88749" y="5760720"/>
            <a:ext cx="7500609" cy="340977"/>
            <a:chOff x="5043340" y="2978870"/>
            <a:chExt cx="6410227" cy="14140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9FE5C0-6992-D005-C85F-6A517FC6BC61}"/>
                </a:ext>
              </a:extLst>
            </p:cNvPr>
            <p:cNvCxnSpPr>
              <a:cxnSpLocks/>
            </p:cNvCxnSpPr>
            <p:nvPr/>
          </p:nvCxnSpPr>
          <p:spPr>
            <a:xfrm>
              <a:off x="5055112" y="3048983"/>
              <a:ext cx="6398455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B2DB2E-AF45-F24C-CE08-2FC28F6E2AD0}"/>
                </a:ext>
              </a:extLst>
            </p:cNvPr>
            <p:cNvSpPr/>
            <p:nvPr/>
          </p:nvSpPr>
          <p:spPr>
            <a:xfrm>
              <a:off x="5043340" y="2978870"/>
              <a:ext cx="3195687" cy="14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373651-34C6-4809-487B-743617F61780}"/>
              </a:ext>
            </a:extLst>
          </p:cNvPr>
          <p:cNvCxnSpPr/>
          <p:nvPr/>
        </p:nvCxnSpPr>
        <p:spPr>
          <a:xfrm>
            <a:off x="3839054" y="1690060"/>
            <a:ext cx="0" cy="461754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726854-6322-E7A3-FE3F-88CB3588353D}"/>
              </a:ext>
            </a:extLst>
          </p:cNvPr>
          <p:cNvCxnSpPr/>
          <p:nvPr/>
        </p:nvCxnSpPr>
        <p:spPr>
          <a:xfrm flipV="1">
            <a:off x="3451321" y="5929043"/>
            <a:ext cx="5580039" cy="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F23DFF-E280-3592-B91D-6D5FEBBF47F5}"/>
                  </a:ext>
                </a:extLst>
              </p:cNvPr>
              <p:cNvSpPr/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F23DFF-E280-3592-B91D-6D5FEBBF4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9" y="5749756"/>
                <a:ext cx="733662" cy="646331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D10E05-2175-CC0B-E0AE-0B7B351CE584}"/>
                  </a:ext>
                </a:extLst>
              </p:cNvPr>
              <p:cNvSpPr/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D10E05-2175-CC0B-E0AE-0B7B351CE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7" y="1200681"/>
                <a:ext cx="681853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E0C4F03-7CAF-BA96-0622-65A1EAC35ED0}"/>
              </a:ext>
            </a:extLst>
          </p:cNvPr>
          <p:cNvSpPr txBox="1"/>
          <p:nvPr/>
        </p:nvSpPr>
        <p:spPr>
          <a:xfrm>
            <a:off x="5118357" y="1965266"/>
            <a:ext cx="2561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I walk m</a:t>
            </a:r>
            <a:r>
              <a:rPr lang="en-US" sz="2800" b="0" i="0" dirty="0">
                <a:solidFill>
                  <a:schemeClr val="bg2">
                    <a:lumMod val="90000"/>
                  </a:schemeClr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en-US" sz="28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dog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3A30E4-33A4-AB24-A414-89F498A916D6}"/>
              </a:ext>
            </a:extLst>
          </p:cNvPr>
          <p:cNvSpPr txBox="1"/>
          <p:nvPr/>
        </p:nvSpPr>
        <p:spPr>
          <a:xfrm>
            <a:off x="3495474" y="1965266"/>
            <a:ext cx="196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Every day 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F9256F-74A8-DB32-8429-7D53DE381B37}"/>
              </a:ext>
            </a:extLst>
          </p:cNvPr>
          <p:cNvSpPr txBox="1"/>
          <p:nvPr/>
        </p:nvSpPr>
        <p:spPr>
          <a:xfrm>
            <a:off x="5118357" y="2888030"/>
            <a:ext cx="196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Roboto" panose="02000000000000000000" pitchFamily="2" charset="0"/>
              </a:rPr>
              <a:t>Every 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39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44EC1-D223-995D-D696-316297178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10341-491D-1B55-A09C-505CD8D4BC4E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10341-491D-1B55-A09C-505CD8D4B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C0AAE7-6DEF-4811-8BF1-C1DCF81CD0DE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C0AAE7-6DEF-4811-8BF1-C1DCF81C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3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0FB7E-E975-1193-BA03-689BB8F7802A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0FB7E-E975-1193-BA03-689BB8F78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4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35D190B-12D4-2920-E26F-17AFC1B46E3C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253D59-28E4-146B-F85C-E226C2A69180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5653448-2847-0D26-7104-C91B2451E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E2D821-ED06-7606-69AF-6216C5DE85CC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4DB6F-039C-921E-244F-6204E5559E10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DE829AB-BFFA-8FE0-83D9-DAA78584D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053ECD-0E14-EC7D-358E-76105958BB3B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C3C091D-8FDD-196F-74E9-C872DE89D511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34FDDFC-C2EB-167A-7C86-CFBB729EC63F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3FDE33-7703-8A08-6269-AC0C1F67D6AB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083B08-ECE8-0216-BFF5-7ABD0E45DEB5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15834A-DC0E-E25E-B21B-2BF1DFF2218C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A8627EB-BF77-2DA3-2448-6921E105D032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977ACCA-7623-2EED-A042-63CE87737145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799598-814E-90DF-DEF1-7183A03BBFFD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799598-814E-90DF-DEF1-7183A03BB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21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4AE494-F6EA-BAF9-2D58-CD8B732CA4BA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4AE494-F6EA-BAF9-2D58-CD8B732CA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22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DED557-0E69-E93F-A5CC-65FA6D591C83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DED557-0E69-E93F-A5CC-65FA6D591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23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5DF1B0-ADAA-56E5-54AE-DAA003990135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5DF1B0-ADAA-56E5-54AE-DAA00399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24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EAB99F-A964-DA27-1057-B6031E3F21C3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EAB99F-A964-DA27-1057-B6031E3F2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2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CA5E84-4FCF-ECF1-56A4-4F4AB6D7BF87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CA5E84-4FCF-ECF1-56A4-4F4AB6D7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26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72DA76-CAB6-459A-0BA0-6AA023C6F3EB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72DA76-CAB6-459A-0BA0-6AA023C6F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27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663FE8-DED4-6F83-2178-4C6FD95FA737}"/>
                  </a:ext>
                </a:extLst>
              </p:cNvPr>
              <p:cNvSpPr txBox="1"/>
              <p:nvPr/>
            </p:nvSpPr>
            <p:spPr>
              <a:xfrm>
                <a:off x="2018362" y="234805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663FE8-DED4-6F83-2178-4C6FD95F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48053"/>
                <a:ext cx="729233" cy="646331"/>
              </a:xfrm>
              <a:prstGeom prst="rect">
                <a:avLst/>
              </a:prstGeom>
              <a:blipFill>
                <a:blip r:embed="rId28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1EE528-0EE6-5FCF-3C4C-86B22AF1898A}"/>
                  </a:ext>
                </a:extLst>
              </p:cNvPr>
              <p:cNvSpPr txBox="1"/>
              <p:nvPr/>
            </p:nvSpPr>
            <p:spPr>
              <a:xfrm>
                <a:off x="1281159" y="617371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1EE528-0EE6-5FCF-3C4C-86B22AF1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17371"/>
                <a:ext cx="912831" cy="689099"/>
              </a:xfrm>
              <a:prstGeom prst="rect">
                <a:avLst/>
              </a:prstGeom>
              <a:blipFill>
                <a:blip r:embed="rId29"/>
                <a:stretch>
                  <a:fillRect l="-411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F77186-EB5D-4E2C-18DC-487BBAB09346}"/>
                  </a:ext>
                </a:extLst>
              </p:cNvPr>
              <p:cNvSpPr txBox="1"/>
              <p:nvPr/>
            </p:nvSpPr>
            <p:spPr>
              <a:xfrm>
                <a:off x="548285" y="638594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F77186-EB5D-4E2C-18DC-487BBAB0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38594"/>
                <a:ext cx="912830" cy="646652"/>
              </a:xfrm>
              <a:prstGeom prst="rect">
                <a:avLst/>
              </a:prstGeom>
              <a:blipFill>
                <a:blip r:embed="rId30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A4F93-FD25-5338-2D5D-39C8A1623594}"/>
                  </a:ext>
                </a:extLst>
              </p:cNvPr>
              <p:cNvSpPr txBox="1"/>
              <p:nvPr/>
            </p:nvSpPr>
            <p:spPr>
              <a:xfrm>
                <a:off x="2028502" y="63875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A4F93-FD25-5338-2D5D-39C8A1623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38755"/>
                <a:ext cx="729233" cy="646331"/>
              </a:xfrm>
              <a:prstGeom prst="rect">
                <a:avLst/>
              </a:prstGeom>
              <a:blipFill>
                <a:blip r:embed="rId31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0B5F6-3FF1-6078-0AC6-9C6AAB74E117}"/>
                  </a:ext>
                </a:extLst>
              </p:cNvPr>
              <p:cNvSpPr txBox="1"/>
              <p:nvPr/>
            </p:nvSpPr>
            <p:spPr>
              <a:xfrm>
                <a:off x="1281159" y="2352572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0B5F6-3FF1-6078-0AC6-9C6AAB74E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52572"/>
                <a:ext cx="912830" cy="646331"/>
              </a:xfrm>
              <a:prstGeom prst="rect">
                <a:avLst/>
              </a:prstGeom>
              <a:blipFill>
                <a:blip r:embed="rId32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B4970-118A-45E2-396B-B3FC91A67604}"/>
                  </a:ext>
                </a:extLst>
              </p:cNvPr>
              <p:cNvSpPr txBox="1"/>
              <p:nvPr/>
            </p:nvSpPr>
            <p:spPr>
              <a:xfrm>
                <a:off x="548285" y="2352411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B4970-118A-45E2-396B-B3FC91A6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52411"/>
                <a:ext cx="912830" cy="646652"/>
              </a:xfrm>
              <a:prstGeom prst="rect">
                <a:avLst/>
              </a:prstGeom>
              <a:blipFill>
                <a:blip r:embed="rId3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5A29A-85C1-38D4-790F-A1E6823AC7D9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5A29A-85C1-38D4-790F-A1E6823A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3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1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46" grpId="0"/>
      <p:bldP spid="49" grpId="0"/>
      <p:bldP spid="50" grpId="0"/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812A96-2585-77AA-06BE-C34F9B714418}"/>
                  </a:ext>
                </a:extLst>
              </p:cNvPr>
              <p:cNvSpPr txBox="1"/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812A96-2585-77AA-06BE-C34F9B71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blipFill>
                <a:blip r:embed="rId2"/>
                <a:stretch>
                  <a:fillRect r="-1942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741BA8-0207-1065-46D1-D87893B88CB7}"/>
                  </a:ext>
                </a:extLst>
              </p:cNvPr>
              <p:cNvSpPr txBox="1"/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741BA8-0207-1065-46D1-D87893B8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82657A3-7A0E-F7C2-9F55-1DDE0716C307}"/>
                  </a:ext>
                </a:extLst>
              </p:cNvPr>
              <p:cNvSpPr txBox="1"/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82657A3-7A0E-F7C2-9F55-1DDE0716C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A3EF0F-E4E9-FA6F-E757-3A4AD11F10EC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A3EF0F-E4E9-FA6F-E757-3A4AD11F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5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F38BA9-CCEF-093A-EBBF-0EA7CF397229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F38BA9-CCEF-093A-EBBF-0EA7CF39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6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530FED-B68E-D887-901F-2D6AD7C4FA6C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530FED-B68E-D887-901F-2D6AD7C4F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7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5EBBCC-4AA1-68AC-C3CC-AA6BE357972A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5EBBCC-4AA1-68AC-C3CC-AA6BE3579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8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809257-5E30-FC74-8558-0C09ACC501BE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809257-5E30-FC74-8558-0C09ACC50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781D1C-B371-7910-0091-1CEB94055248}"/>
                  </a:ext>
                </a:extLst>
              </p:cNvPr>
              <p:cNvSpPr txBox="1"/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781D1C-B371-7910-0091-1CEB94055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blipFill>
                <a:blip r:embed="rId10"/>
                <a:stretch>
                  <a:fillRect l="-2410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0B0BB0-01CF-7A7D-AF4F-8FB445AE853C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0B0BB0-01CF-7A7D-AF4F-8FB445AE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11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B4BDED6-8AEB-F028-62E2-C7C895C53EEA}"/>
                  </a:ext>
                </a:extLst>
              </p:cNvPr>
              <p:cNvSpPr txBox="1"/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B4BDED6-8AEB-F028-62E2-C7C895C5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A16B00-F8DF-838C-689D-D43EE8AB098A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A16B00-F8DF-838C-689D-D43EE8AB0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13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29C3EA-E61E-CB35-B224-470D1C736467}"/>
                  </a:ext>
                </a:extLst>
              </p:cNvPr>
              <p:cNvSpPr txBox="1"/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29C3EA-E61E-CB35-B224-470D1C736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C25E0C-870E-9C9D-7805-BA6F10D7E1F6}"/>
                  </a:ext>
                </a:extLst>
              </p:cNvPr>
              <p:cNvSpPr txBox="1"/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C25E0C-870E-9C9D-7805-BA6F10D7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blipFill>
                <a:blip r:embed="rId15"/>
                <a:stretch>
                  <a:fillRect l="-411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6B6021-9D69-7027-64DB-022F188C8E02}"/>
                  </a:ext>
                </a:extLst>
              </p:cNvPr>
              <p:cNvSpPr txBox="1"/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6B6021-9D69-7027-64DB-022F188C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blipFill>
                <a:blip r:embed="rId16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B77D28-D069-E2A0-3247-2ECA2F956677}"/>
                  </a:ext>
                </a:extLst>
              </p:cNvPr>
              <p:cNvSpPr txBox="1"/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B77D28-D069-E2A0-3247-2ECA2F956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blipFill>
                <a:blip r:embed="rId17"/>
                <a:stretch>
                  <a:fillRect l="-3390" r="-169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F4DF53-7078-11BE-C6EB-D592C232D51C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F4DF53-7078-11BE-C6EB-D592C232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A50366-F32D-91C4-1142-AEADF1F628A2}"/>
                  </a:ext>
                </a:extLst>
              </p:cNvPr>
              <p:cNvSpPr txBox="1"/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A50366-F32D-91C4-1142-AEADF1F6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blipFill>
                <a:blip r:embed="rId18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7066C37-4567-EB53-0462-F37EAEADAB45}"/>
                  </a:ext>
                </a:extLst>
              </p:cNvPr>
              <p:cNvSpPr txBox="1"/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7066C37-4567-EB53-0462-F37EAEADA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blipFill>
                <a:blip r:embed="rId1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BA47F310-FAB7-6DC6-4090-FA7C3B6AB65E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A8E3CDC-F731-D7E9-9088-240D3B878E38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DFC2522-C05C-8E74-D8BC-2EA5F6E74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34BF44D-0689-9900-EA69-5AA45B082691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DBDCAB6-A0DB-46EE-ADB8-65BE78403852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CDFB980E-6CAA-D957-B901-6812A8E51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5D6449-5BE6-04B8-E757-942253EA5465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4C5A6166-68CF-1D3A-3B86-76CA015C4777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A61AE3E-C765-1085-BDF9-C17BA0D4C183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BB5B91-D4D6-73E3-9932-F0853D94D8A2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C9E538-2289-1479-36EE-601355D88476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A8B526-F975-1E78-F3D5-1EA8457FC710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8A91B6B-E245-D3A9-0BED-D8F4C7EF9A43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1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F9CF959-E397-2482-6F7E-6F17915DB4B5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2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632B439-6D85-F23D-000D-1B5BDFED3BCA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632B439-6D85-F23D-000D-1B5BDFED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24A758-4182-EA94-AA30-9E4DFA5C6277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24A758-4182-EA94-AA30-9E4DFA5C6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2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AA538CE-4ED1-CBEA-2E1E-C9AB73ABC3F4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AA538CE-4ED1-CBEA-2E1E-C9AB73AB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25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31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A9C9F-87B9-8191-E6C3-866D4AF0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1D2FB52-0496-CCCD-8409-97832E206391}"/>
                  </a:ext>
                </a:extLst>
              </p:cNvPr>
              <p:cNvSpPr txBox="1"/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1D2FB52-0496-CCCD-8409-97832E206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blipFill>
                <a:blip r:embed="rId2"/>
                <a:stretch>
                  <a:fillRect r="-1942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EEE5EC-8878-0A66-1857-771DEAD7D604}"/>
                  </a:ext>
                </a:extLst>
              </p:cNvPr>
              <p:cNvSpPr txBox="1"/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EEE5EC-8878-0A66-1857-771DEAD7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19DDDC-D484-6904-F288-E2EDC1341CEA}"/>
                  </a:ext>
                </a:extLst>
              </p:cNvPr>
              <p:cNvSpPr txBox="1"/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19DDDC-D484-6904-F288-E2EDC134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B3276F-D70A-BB70-20BA-A166C31DCD7F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B3276F-D70A-BB70-20BA-A166C31DC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5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382239-9E2A-9109-04C7-414ECB68A5CB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382239-9E2A-9109-04C7-414ECB68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6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519D5-D18B-29E8-DFA8-CC3651D0570A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519D5-D18B-29E8-DFA8-CC3651D05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7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89F27F-4BA0-A861-C575-7F79C603D918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89F27F-4BA0-A861-C575-7F79C603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8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79657F-2B5A-93C2-6BCE-3A8B95E4AFB7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79657F-2B5A-93C2-6BCE-3A8B95E4A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1E18E4-769E-E12D-E8E7-0D52FA10F174}"/>
                  </a:ext>
                </a:extLst>
              </p:cNvPr>
              <p:cNvSpPr txBox="1"/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1E18E4-769E-E12D-E8E7-0D52FA10F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blipFill>
                <a:blip r:embed="rId10"/>
                <a:stretch>
                  <a:fillRect l="-2410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1BBB80-2FD7-5348-F901-C9DE8E3050CF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1BBB80-2FD7-5348-F901-C9DE8E30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11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406C36-3918-C949-6716-E0CDF231B083}"/>
                  </a:ext>
                </a:extLst>
              </p:cNvPr>
              <p:cNvSpPr txBox="1"/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406C36-3918-C949-6716-E0CDF231B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E2D58E-1E6A-DD0E-5B01-843D90BFAE43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E2D58E-1E6A-DD0E-5B01-843D90BF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13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4A6763-EAE0-0633-6E6F-9A03EB6D073A}"/>
                  </a:ext>
                </a:extLst>
              </p:cNvPr>
              <p:cNvSpPr txBox="1"/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4A6763-EAE0-0633-6E6F-9A03EB6D0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1B1992-BFB3-BE4C-7224-3D01F0F97153}"/>
                  </a:ext>
                </a:extLst>
              </p:cNvPr>
              <p:cNvSpPr txBox="1"/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1B1992-BFB3-BE4C-7224-3D01F0F9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blipFill>
                <a:blip r:embed="rId15"/>
                <a:stretch>
                  <a:fillRect l="-411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E6572A-F427-DB4A-DB88-2F1B1A740E47}"/>
                  </a:ext>
                </a:extLst>
              </p:cNvPr>
              <p:cNvSpPr txBox="1"/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E6572A-F427-DB4A-DB88-2F1B1A740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blipFill>
                <a:blip r:embed="rId16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E153CB-307C-A87E-FFD3-B8BDF7BBE77C}"/>
                  </a:ext>
                </a:extLst>
              </p:cNvPr>
              <p:cNvSpPr txBox="1"/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E153CB-307C-A87E-FFD3-B8BDF7BB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blipFill>
                <a:blip r:embed="rId17"/>
                <a:stretch>
                  <a:fillRect l="-3390" r="-169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998D29-2532-CDCD-DC2A-1AAAEAE4670E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998D29-2532-CDCD-DC2A-1AAAEAE4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6FD306-700A-122C-C0B6-512446DF3AF9}"/>
                  </a:ext>
                </a:extLst>
              </p:cNvPr>
              <p:cNvSpPr txBox="1"/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6FD306-700A-122C-C0B6-512446DF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blipFill>
                <a:blip r:embed="rId18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376B4F-706A-70B3-8EF6-1DAE307C932D}"/>
                  </a:ext>
                </a:extLst>
              </p:cNvPr>
              <p:cNvSpPr txBox="1"/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376B4F-706A-70B3-8EF6-1DAE307C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blipFill>
                <a:blip r:embed="rId1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B70F53A-05CE-DCCB-608F-0F45A1A0BFCE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CD8B89-6176-470E-6C27-931C195DEDF0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15BA933-B3B2-0F49-FF1F-BC8E3FB05A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1B6048-ECD2-0063-0B98-6A71F83654D7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BFFF76-BC03-5DA8-2683-18E2DFD3940A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B7DEDA7-F1E5-F9C2-3C98-765AA99B1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BC24CB-97CD-63BF-D52A-EDF8E958EFD5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EB206DA5-90D2-375F-0A62-1CFC3D1456BD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802729E-6D0D-6763-F5AD-E13EFA091C09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FF6589-B65B-FA8D-848F-60E7C64AB2E1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DC7634-896F-1043-F00F-F7F57DE1C2C1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78C544-2116-6EBB-98E4-5A1E0C6C8B55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EE63889-F932-0FA7-873C-4089334A4280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1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5DB0F5A-94D1-738F-AB6D-A4D95DD448C2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2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52C0B62-5005-E939-2B12-3687226A52E0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52C0B62-5005-E939-2B12-3687226A5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AF4F36-7297-46C5-3829-A061396FEF52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AF4F36-7297-46C5-3829-A061396F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2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200E73-4324-1E71-2188-9E23DF266F05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200E73-4324-1E71-2188-9E23DF266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25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5DA9-9654-458F-2097-AF846CC2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73B2B1-A3D7-0B29-4B3D-177B16E8894E}"/>
                  </a:ext>
                </a:extLst>
              </p:cNvPr>
              <p:cNvSpPr txBox="1"/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73B2B1-A3D7-0B29-4B3D-177B16E8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blipFill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4DA17B-7F86-B61B-73C3-861CE6E928A3}"/>
                  </a:ext>
                </a:extLst>
              </p:cNvPr>
              <p:cNvSpPr txBox="1"/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4DA17B-7F86-B61B-73C3-861CE6E92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19" y="4151930"/>
                <a:ext cx="1289155" cy="667170"/>
              </a:xfrm>
              <a:prstGeom prst="rect">
                <a:avLst/>
              </a:prstGeom>
              <a:blipFill>
                <a:blip r:embed="rId3"/>
                <a:stretch>
                  <a:fillRect r="-1942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4C3105-19C7-55D2-8DCA-E63CD9285327}"/>
                  </a:ext>
                </a:extLst>
              </p:cNvPr>
              <p:cNvSpPr txBox="1"/>
              <p:nvPr/>
            </p:nvSpPr>
            <p:spPr>
              <a:xfrm>
                <a:off x="3860131" y="4045171"/>
                <a:ext cx="3991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4C3105-19C7-55D2-8DCA-E63CD9285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31" y="4045171"/>
                <a:ext cx="3991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54E29-4D18-87DD-AFF2-ED3D0CA9500F}"/>
                  </a:ext>
                </a:extLst>
              </p:cNvPr>
              <p:cNvSpPr txBox="1"/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54E29-4D18-87DD-AFF2-ED3D0CA95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B90DEF-34E3-C1FF-15A0-DD634D5BB6FA}"/>
                  </a:ext>
                </a:extLst>
              </p:cNvPr>
              <p:cNvSpPr txBox="1"/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B90DEF-34E3-C1FF-15A0-DD634D5BB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70A08F-2C0D-16AC-D290-284FFCC9B535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70A08F-2C0D-16AC-D290-284FFCC9B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7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E9BF4F-2531-EEE6-8F58-5722A111D256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E9BF4F-2531-EEE6-8F58-5722A111D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8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360542-55A8-A1E6-D04E-04066FA47F9A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360542-55A8-A1E6-D04E-04066FA47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9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818582-E222-9E64-988F-C613B615437D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818582-E222-9E64-988F-C613B615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10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7A1A58-CC6C-430E-4D81-69C912E30CBD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7A1A58-CC6C-430E-4D81-69C912E3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11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0D9395-76FB-9E52-93EE-AB730D733EE8}"/>
                  </a:ext>
                </a:extLst>
              </p:cNvPr>
              <p:cNvSpPr txBox="1"/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0D9395-76FB-9E52-93EE-AB730D733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blipFill>
                <a:blip r:embed="rId12"/>
                <a:stretch>
                  <a:fillRect l="-2410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280C76-C265-AACE-764C-2C9D467DC84E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280C76-C265-AACE-764C-2C9D467DC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13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2F8E62-BF1B-3C69-89D4-CC1F6B68A77C}"/>
                  </a:ext>
                </a:extLst>
              </p:cNvPr>
              <p:cNvSpPr txBox="1"/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2F8E62-BF1B-3C69-89D4-CC1F6B68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83DF89-D823-D8C2-1ECB-61965D81D544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83DF89-D823-D8C2-1ECB-61965D81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15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30EDF1-248F-C7A7-938E-280DE07C726F}"/>
                  </a:ext>
                </a:extLst>
              </p:cNvPr>
              <p:cNvSpPr txBox="1"/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30EDF1-248F-C7A7-938E-280DE07C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blipFill>
                <a:blip r:embed="rId1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AAB3AE-48BB-B723-43F4-16A1EB0DB710}"/>
                  </a:ext>
                </a:extLst>
              </p:cNvPr>
              <p:cNvSpPr txBox="1"/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AAB3AE-48BB-B723-43F4-16A1EB0DB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blipFill>
                <a:blip r:embed="rId17"/>
                <a:stretch>
                  <a:fillRect l="-411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DC80E5-D28B-B789-2061-BE8A2573306A}"/>
                  </a:ext>
                </a:extLst>
              </p:cNvPr>
              <p:cNvSpPr txBox="1"/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DC80E5-D28B-B789-2061-BE8A2573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blipFill>
                <a:blip r:embed="rId18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ABBF2-98F6-6B42-8245-D883A583B945}"/>
                  </a:ext>
                </a:extLst>
              </p:cNvPr>
              <p:cNvSpPr txBox="1"/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ABBF2-98F6-6B42-8245-D883A583B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blipFill>
                <a:blip r:embed="rId19"/>
                <a:stretch>
                  <a:fillRect l="-3390" r="-169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686468-5919-2597-2082-BC532A3AD166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686468-5919-2597-2082-BC532A3AD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1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82411A-19BB-5A43-8824-A7C8BF4E72AC}"/>
                  </a:ext>
                </a:extLst>
              </p:cNvPr>
              <p:cNvSpPr txBox="1"/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82411A-19BB-5A43-8824-A7C8BF4E7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blipFill>
                <a:blip r:embed="rId20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D32-6A44-03A7-4C2F-C9F2218EF289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934BD4-0F52-A382-EBCF-6BDA59E41C1F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DDE9BB4-0F6C-DE4B-B82A-208A8745A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42F9D0-A4A5-65B5-3BBB-BD00CC40CA7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815D35-E6C4-0385-BC8C-1DFA8D8B0393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418BD7D-EA09-BDBF-0B5C-90FAABDC9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4FA350-DAC6-D447-BE54-DBA1C1F02B63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725F628-074A-8C02-1189-6ADC94ACD2E5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B70E6B1-A25E-5E16-BDB2-C42826A02165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7D94CD-47E9-6361-4582-D30110F276E0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6BB543-35AF-B88F-9C1B-464C59FD409A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780737-8B8E-E716-739D-614045480680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6C753CE-85C9-DFC6-CBE7-9568E5EDCD31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2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F757BEF-B80B-50ED-5787-F9DC4BCDB946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3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7A1023-322D-858C-7DC6-B19FE29EA25D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7A1023-322D-858C-7DC6-B19FE29E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79EEEC-802A-6CAF-3698-88573A6F6D2F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79EEEC-802A-6CAF-3698-88573A6F6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2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ECDC78-4F21-08BF-65E2-DA182411E578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ECDC78-4F21-08BF-65E2-DA182411E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26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66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C3D8-DE18-84F3-1B13-54ED438E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3C375-9FD4-7240-FEDA-D2C611A071D7}"/>
                  </a:ext>
                </a:extLst>
              </p:cNvPr>
              <p:cNvSpPr txBox="1"/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3C375-9FD4-7240-FEDA-D2C611A07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1" y="4136347"/>
                <a:ext cx="912830" cy="646652"/>
              </a:xfrm>
              <a:prstGeom prst="rect">
                <a:avLst/>
              </a:prstGeom>
              <a:blipFill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6E867F6-D910-6194-C26E-E8AE4E17FD54}"/>
                  </a:ext>
                </a:extLst>
              </p:cNvPr>
              <p:cNvSpPr txBox="1"/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6E867F6-D910-6194-C26E-E8AE4E17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73D7CB6-1A21-63E4-296E-CA4E3C3DA0C7}"/>
                  </a:ext>
                </a:extLst>
              </p:cNvPr>
              <p:cNvSpPr txBox="1"/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73D7CB6-1A21-63E4-296E-CA4E3C3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997C35F-C24E-55CB-AD68-E69E38381CB1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997C35F-C24E-55CB-AD68-E69E3838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5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AE802D-3F83-7C1D-2A3E-6EC86A9E009E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AE802D-3F83-7C1D-2A3E-6EC86A9E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6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BE86D-F3AE-B264-D9F4-C1CE36D165DA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BE86D-F3AE-B264-D9F4-C1CE36D1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7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83B512-3CAD-1E75-437F-13A885B365CD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83B512-3CAD-1E75-437F-13A885B3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8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969BD4-D173-6295-EEE6-4850E0CC7A0D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969BD4-D173-6295-EEE6-4850E0CC7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57D993-C10F-C77B-0876-BD03DD4DCA1F}"/>
                  </a:ext>
                </a:extLst>
              </p:cNvPr>
              <p:cNvSpPr txBox="1"/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57D993-C10F-C77B-0876-BD03DD4DC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blipFill>
                <a:blip r:embed="rId10"/>
                <a:stretch>
                  <a:fillRect l="-2410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9455310-643E-A6CA-34E9-DB07EF58594B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9455310-643E-A6CA-34E9-DB07EF585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11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808D30-974C-30F0-8EB2-0FE5E3205453}"/>
                  </a:ext>
                </a:extLst>
              </p:cNvPr>
              <p:cNvSpPr txBox="1"/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808D30-974C-30F0-8EB2-0FE5E3205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EF05F9-7FB3-A7CD-C718-D9A9BD8BBA1B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EF05F9-7FB3-A7CD-C718-D9A9BD8B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13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476AFB-F93E-64E1-8FBC-2CB589735A84}"/>
                  </a:ext>
                </a:extLst>
              </p:cNvPr>
              <p:cNvSpPr txBox="1"/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476AFB-F93E-64E1-8FBC-2CB58973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C22B5C-055C-F404-8ABC-6C849952DAAD}"/>
                  </a:ext>
                </a:extLst>
              </p:cNvPr>
              <p:cNvSpPr txBox="1"/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C22B5C-055C-F404-8ABC-6C849952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blipFill>
                <a:blip r:embed="rId15"/>
                <a:stretch>
                  <a:fillRect l="-411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DBCDE1-E208-661D-F5F2-0A96AA52A3B6}"/>
                  </a:ext>
                </a:extLst>
              </p:cNvPr>
              <p:cNvSpPr txBox="1"/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DBCDE1-E208-661D-F5F2-0A96AA52A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87" y="4131526"/>
                <a:ext cx="912830" cy="646652"/>
              </a:xfrm>
              <a:prstGeom prst="rect">
                <a:avLst/>
              </a:prstGeom>
              <a:blipFill>
                <a:blip r:embed="rId16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0F0D5E-603E-451D-ED3A-796EFE552216}"/>
                  </a:ext>
                </a:extLst>
              </p:cNvPr>
              <p:cNvSpPr txBox="1"/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0F0D5E-603E-451D-ED3A-796EFE552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blipFill>
                <a:blip r:embed="rId17"/>
                <a:stretch>
                  <a:fillRect l="-3390" r="-169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A067EDC-BA8F-0406-F68D-22B050E8506D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A067EDC-BA8F-0406-F68D-22B050E85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68A2B-04C9-9567-34EC-A9D0EB47955F}"/>
                  </a:ext>
                </a:extLst>
              </p:cNvPr>
              <p:cNvSpPr txBox="1"/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68A2B-04C9-9567-34EC-A9D0EB47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blipFill>
                <a:blip r:embed="rId18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88F922-04B9-1910-3450-73023C73194C}"/>
                  </a:ext>
                </a:extLst>
              </p:cNvPr>
              <p:cNvSpPr txBox="1"/>
              <p:nvPr/>
            </p:nvSpPr>
            <p:spPr>
              <a:xfrm>
                <a:off x="3905678" y="4121151"/>
                <a:ext cx="3268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88F922-04B9-1910-3450-73023C73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78" y="4121151"/>
                <a:ext cx="326897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054E31-7616-801F-14B0-184A3F1404B1}"/>
                  </a:ext>
                </a:extLst>
              </p:cNvPr>
              <p:cNvSpPr txBox="1"/>
              <p:nvPr/>
            </p:nvSpPr>
            <p:spPr>
              <a:xfrm>
                <a:off x="4125350" y="4045171"/>
                <a:ext cx="3991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054E31-7616-801F-14B0-184A3F140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50" y="4045171"/>
                <a:ext cx="39918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00687B6-6D02-787C-AE27-F61DAAB422F7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AB74BC-E91B-6AF7-5C24-8E824C31A364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E728676-7FBD-E2E2-DFAF-085B31AF3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61113A7-52AA-E342-5120-69E3FA012A96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AEDD76-FD5E-474B-CFCF-ADF723D6DE15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077C017-04DC-8B4F-4BA6-D0BF7CC46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0D9724E-A1B3-2B21-4D13-FBAA73AE533A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1FA9DAC-EA0C-E2BB-601F-5269A109D261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FD8945B-4B80-DFFF-904D-CC891D53F0C3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DF599E-5F5E-3687-35CB-583208A10251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4F070A-8EEF-DECF-ADBA-ABF98B152195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29F816-541C-3938-E133-C7201AA7623C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68AA6AF-7A10-9980-C32B-216376BF2E3B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2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BDAED0B-4433-FB83-BA75-0FF321577EB8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3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F2D4A39-F1B6-A0B6-4DE6-AADB61D3050F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F2D4A39-F1B6-A0B6-4DE6-AADB61D3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2E4435-5583-207A-C70B-1523BA584162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2E4435-5583-207A-C70B-1523BA584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2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081063-B6C0-935A-9FC1-1DC933DB8EFD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081063-B6C0-935A-9FC1-1DC933DB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26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74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DF30-29C5-0465-038B-CA907550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ABD7CD6-2A62-F186-B961-94B15E6077C2}"/>
                  </a:ext>
                </a:extLst>
              </p:cNvPr>
              <p:cNvSpPr txBox="1"/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ABD7CD6-2A62-F186-B961-94B15E607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4134645"/>
                <a:ext cx="729233" cy="646331"/>
              </a:xfrm>
              <a:prstGeom prst="rect">
                <a:avLst/>
              </a:prstGeom>
              <a:blipFill>
                <a:blip r:embed="rId2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A2070E-8A4E-7931-4568-7B94E126558E}"/>
                  </a:ext>
                </a:extLst>
              </p:cNvPr>
              <p:cNvSpPr txBox="1"/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A2070E-8A4E-7931-4568-7B94E126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4146827"/>
                <a:ext cx="729233" cy="646331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AA54BA-4B63-5F4B-7C93-6C201F07D105}"/>
                  </a:ext>
                </a:extLst>
              </p:cNvPr>
              <p:cNvSpPr txBox="1"/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AA54BA-4B63-5F4B-7C93-6C201F07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622209"/>
                <a:ext cx="912831" cy="689099"/>
              </a:xfrm>
              <a:prstGeom prst="rect">
                <a:avLst/>
              </a:prstGeom>
              <a:blipFill>
                <a:blip r:embed="rId4"/>
                <a:stretch>
                  <a:fillRect l="-411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D0104E-EBFA-9B52-1758-A4F4835E4167}"/>
                  </a:ext>
                </a:extLst>
              </p:cNvPr>
              <p:cNvSpPr txBox="1"/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D0104E-EBFA-9B52-1758-A4F4835E4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59" y="2348053"/>
                <a:ext cx="912830" cy="646331"/>
              </a:xfrm>
              <a:prstGeom prst="rect">
                <a:avLst/>
              </a:prstGeom>
              <a:blipFill>
                <a:blip r:embed="rId5"/>
                <a:stretch>
                  <a:fillRect l="-411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78D221-8349-1631-4F05-4DD4138DBA09}"/>
                  </a:ext>
                </a:extLst>
              </p:cNvPr>
              <p:cNvSpPr txBox="1"/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key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78D221-8349-1631-4F05-4DD4138D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2967335"/>
                <a:ext cx="5338299" cy="461665"/>
              </a:xfrm>
              <a:prstGeom prst="rect">
                <a:avLst/>
              </a:prstGeom>
              <a:blipFill>
                <a:blip r:embed="rId6"/>
                <a:stretch>
                  <a:fillRect l="-190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8B8FD9-5682-6F90-193F-F32601939713}"/>
                  </a:ext>
                </a:extLst>
              </p:cNvPr>
              <p:cNvSpPr txBox="1"/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8B8FD9-5682-6F90-193F-F3260193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643432"/>
                <a:ext cx="912830" cy="646652"/>
              </a:xfrm>
              <a:prstGeom prst="rect">
                <a:avLst/>
              </a:prstGeom>
              <a:blipFill>
                <a:blip r:embed="rId7"/>
                <a:stretch>
                  <a:fillRect l="-274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0AD7BE-CFE4-344D-1935-781D91AD112F}"/>
                  </a:ext>
                </a:extLst>
              </p:cNvPr>
              <p:cNvSpPr txBox="1"/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0AD7BE-CFE4-344D-1935-781D91AD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5" y="2347892"/>
                <a:ext cx="912830" cy="646652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B4EC17-7F37-9481-1496-E0B1364F18A4}"/>
                  </a:ext>
                </a:extLst>
              </p:cNvPr>
              <p:cNvSpPr txBox="1"/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B4EC17-7F37-9481-1496-E0B1364F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8" y="4134645"/>
                <a:ext cx="1047946" cy="670696"/>
              </a:xfrm>
              <a:prstGeom prst="rect">
                <a:avLst/>
              </a:prstGeom>
              <a:blipFill>
                <a:blip r:embed="rId9"/>
                <a:stretch>
                  <a:fillRect l="-2410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A2ADE4-BD34-755B-75AB-B94CDFEBC23B}"/>
                  </a:ext>
                </a:extLst>
              </p:cNvPr>
              <p:cNvSpPr txBox="1"/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query vector </a:t>
                </a:r>
                <a:r>
                  <a:rPr lang="en-US" sz="2400" dirty="0">
                    <a:solidFill>
                      <a:srgbClr val="131313"/>
                    </a:solidFill>
                    <a:latin typeface="Roboto" panose="02000000000000000000" pitchFamily="2" charset="0"/>
                  </a:rPr>
                  <a:t>for the token </a:t>
                </a:r>
                <a:r>
                  <a:rPr lang="en-US" sz="2400" b="0" i="0" dirty="0">
                    <a:solidFill>
                      <a:srgbClr val="131313"/>
                    </a:solidFill>
                    <a:effectLst/>
                    <a:latin typeface="Roboto" panose="02000000000000000000" pitchFamily="2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31313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A2ADE4-BD34-755B-75AB-B94CDFEB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" y="1336127"/>
                <a:ext cx="5611745" cy="461665"/>
              </a:xfrm>
              <a:prstGeom prst="rect">
                <a:avLst/>
              </a:prstGeom>
              <a:blipFill>
                <a:blip r:embed="rId10"/>
                <a:stretch>
                  <a:fillRect l="-180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A30225-B82C-9DEA-C750-098E1181F67F}"/>
                  </a:ext>
                </a:extLst>
              </p:cNvPr>
              <p:cNvSpPr txBox="1"/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A30225-B82C-9DEA-C750-098E1181F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4" y="4134645"/>
                <a:ext cx="523973" cy="670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8F7FCB-C988-F150-35B6-18EA9254448B}"/>
                  </a:ext>
                </a:extLst>
              </p:cNvPr>
              <p:cNvSpPr txBox="1"/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8F7FCB-C988-F150-35B6-18EA9254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02" y="643593"/>
                <a:ext cx="729233" cy="646331"/>
              </a:xfrm>
              <a:prstGeom prst="rect">
                <a:avLst/>
              </a:prstGeom>
              <a:blipFill>
                <a:blip r:embed="rId12"/>
                <a:stretch>
                  <a:fillRect l="-3448" r="-344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078106-C2FD-2711-4B4A-DADF80E30523}"/>
                  </a:ext>
                </a:extLst>
              </p:cNvPr>
              <p:cNvSpPr txBox="1"/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078106-C2FD-2711-4B4A-DADF80E30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4157519"/>
                <a:ext cx="729233" cy="646331"/>
              </a:xfrm>
              <a:prstGeom prst="rect">
                <a:avLst/>
              </a:prstGeom>
              <a:blipFill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B83FDB-4D07-D870-B82D-7D8507F5CCCF}"/>
                  </a:ext>
                </a:extLst>
              </p:cNvPr>
              <p:cNvSpPr txBox="1"/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B83FDB-4D07-D870-B82D-7D8507F5C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46" y="4136135"/>
                <a:ext cx="912831" cy="689099"/>
              </a:xfrm>
              <a:prstGeom prst="rect">
                <a:avLst/>
              </a:prstGeom>
              <a:blipFill>
                <a:blip r:embed="rId14"/>
                <a:stretch>
                  <a:fillRect l="-411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449D084-057E-07BB-5A6E-1F1B6442E99E}"/>
                  </a:ext>
                </a:extLst>
              </p:cNvPr>
              <p:cNvSpPr txBox="1"/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449D084-057E-07BB-5A6E-1F1B6442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9" y="4157519"/>
                <a:ext cx="729233" cy="646331"/>
              </a:xfrm>
              <a:prstGeom prst="rect">
                <a:avLst/>
              </a:prstGeom>
              <a:blipFill>
                <a:blip r:embed="rId15"/>
                <a:stretch>
                  <a:fillRect l="-3390" r="-169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3CC360-D07F-4032-98F9-6339D2D8A9B2}"/>
                  </a:ext>
                </a:extLst>
              </p:cNvPr>
              <p:cNvSpPr txBox="1"/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3CC360-D07F-4032-98F9-6339D2D8A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62" y="2352572"/>
                <a:ext cx="729233" cy="646331"/>
              </a:xfrm>
              <a:prstGeom prst="rect">
                <a:avLst/>
              </a:prstGeom>
              <a:blipFill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BE3E95-AA64-0F83-267E-6D0D0C3A193B}"/>
                  </a:ext>
                </a:extLst>
              </p:cNvPr>
              <p:cNvSpPr txBox="1"/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BE3E95-AA64-0F83-267E-6D0D0C3A1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4157519"/>
                <a:ext cx="912830" cy="646331"/>
              </a:xfrm>
              <a:prstGeom prst="rect">
                <a:avLst/>
              </a:prstGeom>
              <a:blipFill>
                <a:blip r:embed="rId16"/>
                <a:stretch>
                  <a:fillRect l="-41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01D5CC-C268-BA2A-1C26-357A64BF939E}"/>
                  </a:ext>
                </a:extLst>
              </p:cNvPr>
              <p:cNvSpPr txBox="1"/>
              <p:nvPr/>
            </p:nvSpPr>
            <p:spPr>
              <a:xfrm>
                <a:off x="4536614" y="4121151"/>
                <a:ext cx="3268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01D5CC-C268-BA2A-1C26-357A64BF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14" y="4121151"/>
                <a:ext cx="32689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3A70B7-39BD-C96B-B0FB-0C6D608BBC76}"/>
                  </a:ext>
                </a:extLst>
              </p:cNvPr>
              <p:cNvSpPr txBox="1"/>
              <p:nvPr/>
            </p:nvSpPr>
            <p:spPr>
              <a:xfrm>
                <a:off x="4756286" y="4045171"/>
                <a:ext cx="3991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3A70B7-39BD-C96B-B0FB-0C6D608BB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86" y="4045171"/>
                <a:ext cx="39918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BEA9D-1929-4B8B-B957-2084087CDB78}"/>
                  </a:ext>
                </a:extLst>
              </p:cNvPr>
              <p:cNvSpPr txBox="1"/>
              <p:nvPr/>
            </p:nvSpPr>
            <p:spPr>
              <a:xfrm>
                <a:off x="3814494" y="4136347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BEA9D-1929-4B8B-B957-2084087C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94" y="4136347"/>
                <a:ext cx="912830" cy="646652"/>
              </a:xfrm>
              <a:prstGeom prst="rect">
                <a:avLst/>
              </a:prstGeom>
              <a:blipFill>
                <a:blip r:embed="rId1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63597C-374A-5897-F67F-73F219838F98}"/>
                  </a:ext>
                </a:extLst>
              </p:cNvPr>
              <p:cNvSpPr txBox="1"/>
              <p:nvPr/>
            </p:nvSpPr>
            <p:spPr>
              <a:xfrm>
                <a:off x="3862865" y="4121151"/>
                <a:ext cx="912830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63597C-374A-5897-F67F-73F21983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65" y="4121151"/>
                <a:ext cx="912830" cy="646652"/>
              </a:xfrm>
              <a:prstGeom prst="rect">
                <a:avLst/>
              </a:prstGeom>
              <a:blipFill>
                <a:blip r:embed="rId20"/>
                <a:stretch>
                  <a:fillRect l="-277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A05CE2D-3ADC-8C2F-FF53-CAB407CD0C4F}"/>
              </a:ext>
            </a:extLst>
          </p:cNvPr>
          <p:cNvGrpSpPr/>
          <p:nvPr/>
        </p:nvGrpSpPr>
        <p:grpSpPr>
          <a:xfrm>
            <a:off x="6770526" y="3404221"/>
            <a:ext cx="3730435" cy="3730435"/>
            <a:chOff x="4259102" y="1521670"/>
            <a:chExt cx="7500609" cy="75006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4D8DC9-40F3-5AAB-E9AD-C011E469E345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9DF3C25-9FC1-E6DC-F9B1-0A093C547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DE3EEF-A005-BA64-BB76-A5E7569E954F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3B1BA7-EED3-191D-CB07-12E39DDBF48E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CB3AB0F-301C-4E17-6CB1-261BC6258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4EC09A-3469-A509-9F43-BCA8A7595C0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D5A700D-3909-8137-319C-A8335A324EE0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E603D9-A681-DD94-C369-F034E7A429CB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A86289-13D1-80CB-1766-25D62A6DD89E}"/>
              </a:ext>
            </a:extLst>
          </p:cNvPr>
          <p:cNvGrpSpPr/>
          <p:nvPr/>
        </p:nvGrpSpPr>
        <p:grpSpPr>
          <a:xfrm>
            <a:off x="7962719" y="2918124"/>
            <a:ext cx="3599048" cy="2608255"/>
            <a:chOff x="2498816" y="1202102"/>
            <a:chExt cx="7167015" cy="519398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873ADE-F372-536B-B2AC-89D25B74BE87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F4A0488-AB4B-08A4-1D09-B2D19B845FAA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A2018C2-E682-B7AC-F0F1-67BA48CDD570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2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BE07880-2D1C-767B-B982-D795605CAC50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3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C51E4F-D0EB-777B-444E-A3D2C328DC0B}"/>
                  </a:ext>
                </a:extLst>
              </p:cNvPr>
              <p:cNvSpPr txBox="1"/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C51E4F-D0EB-777B-444E-A3D2C328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113" y="589410"/>
                <a:ext cx="912830" cy="585032"/>
              </a:xfrm>
              <a:prstGeom prst="rect">
                <a:avLst/>
              </a:prstGeom>
              <a:blipFill>
                <a:blip r:embed="rId2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1A030D-1D95-D489-9250-731967ECD594}"/>
                  </a:ext>
                </a:extLst>
              </p:cNvPr>
              <p:cNvSpPr txBox="1"/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1A030D-1D95-D489-9250-731967ECD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70" y="596298"/>
                <a:ext cx="443451" cy="584775"/>
              </a:xfrm>
              <a:prstGeom prst="rect">
                <a:avLst/>
              </a:prstGeom>
              <a:blipFill>
                <a:blip r:embed="rId2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DE9373-5A9D-1F79-57EE-1F7F3A5B5BFC}"/>
                  </a:ext>
                </a:extLst>
              </p:cNvPr>
              <p:cNvSpPr txBox="1"/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DE9373-5A9D-1F79-57EE-1F7F3A5B5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80" y="332498"/>
                <a:ext cx="4169792" cy="1043555"/>
              </a:xfrm>
              <a:prstGeom prst="rect">
                <a:avLst/>
              </a:prstGeom>
              <a:blipFill>
                <a:blip r:embed="rId26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20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CCB84-B94F-0ABC-F66E-C25BFA47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F160D89-9216-DB51-E4E5-8D46614C8127}"/>
              </a:ext>
            </a:extLst>
          </p:cNvPr>
          <p:cNvSpPr/>
          <p:nvPr/>
        </p:nvSpPr>
        <p:spPr>
          <a:xfrm>
            <a:off x="10986156" y="2255655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423CD8-778E-6465-B5A8-5A0FFDFDD4D7}"/>
              </a:ext>
            </a:extLst>
          </p:cNvPr>
          <p:cNvSpPr/>
          <p:nvPr/>
        </p:nvSpPr>
        <p:spPr>
          <a:xfrm>
            <a:off x="10986156" y="2665812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8D8EA2-7916-4507-93C2-6CEB257F28CE}"/>
              </a:ext>
            </a:extLst>
          </p:cNvPr>
          <p:cNvSpPr/>
          <p:nvPr/>
        </p:nvSpPr>
        <p:spPr>
          <a:xfrm>
            <a:off x="10986156" y="3075969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34A560-EBF7-46EE-519F-AE47CF8475CC}"/>
              </a:ext>
            </a:extLst>
          </p:cNvPr>
          <p:cNvSpPr/>
          <p:nvPr/>
        </p:nvSpPr>
        <p:spPr>
          <a:xfrm>
            <a:off x="10986156" y="3486126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AE2350-BD73-38A2-F4A6-D1F4061CEFC1}"/>
              </a:ext>
            </a:extLst>
          </p:cNvPr>
          <p:cNvSpPr/>
          <p:nvPr/>
        </p:nvSpPr>
        <p:spPr>
          <a:xfrm>
            <a:off x="10986156" y="3896283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DA5DD3-00CF-16C2-0CA6-059BD1B96D73}"/>
              </a:ext>
            </a:extLst>
          </p:cNvPr>
          <p:cNvSpPr/>
          <p:nvPr/>
        </p:nvSpPr>
        <p:spPr>
          <a:xfrm>
            <a:off x="10986156" y="4306440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139E-E9BB-BF23-0EBA-4449865533D0}"/>
              </a:ext>
            </a:extLst>
          </p:cNvPr>
          <p:cNvSpPr/>
          <p:nvPr/>
        </p:nvSpPr>
        <p:spPr>
          <a:xfrm>
            <a:off x="10986156" y="4716597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5B24E7-FBA9-70AD-6704-68DBA36995A0}"/>
              </a:ext>
            </a:extLst>
          </p:cNvPr>
          <p:cNvSpPr/>
          <p:nvPr/>
        </p:nvSpPr>
        <p:spPr>
          <a:xfrm>
            <a:off x="10986155" y="5126751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4A48FE-CB01-C908-67DD-0C6FA75E9196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4A48FE-CB01-C908-67DD-0C6FA75E9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3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BA33256-0612-B6E2-5980-0A2377523A2C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43F45D-F341-8580-B0E7-610CA72649AB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FD0DD12-530D-57B8-E0AE-371F53EB4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C7550C-E205-5E2D-6914-676E2905C122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0CD751-8C59-004E-F2E4-020C2C273EE7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8C1AF2F-29E5-2553-09E4-5D55F44D6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DF0C827-DA23-1682-25DA-02D412F4B23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F4FC858-4754-BF3B-608B-8CE4A0810E35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F1D9C32-E560-0FE6-BAB9-3F1A53D6753A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3B0A73-1202-3F85-D81C-203B26A69F28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B416F6-FCE3-8C16-BC0D-03AA235BBBBB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13EA52-770C-C062-F2B9-0716B76CD818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F37A418-3A84-3973-AFA8-361435D1A4B6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CCAA7CB-1231-896B-F730-577EF3AF820A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49379E-E7AE-AD47-022A-39149D95A4BF}"/>
                  </a:ext>
                </a:extLst>
              </p:cNvPr>
              <p:cNvSpPr txBox="1"/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49379E-E7AE-AD47-022A-39149D95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blipFill>
                <a:blip r:embed="rId21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4BD27A-1512-18A5-ECC1-46BD26E15031}"/>
                  </a:ext>
                </a:extLst>
              </p:cNvPr>
              <p:cNvSpPr txBox="1"/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4BD27A-1512-18A5-ECC1-46BD26E1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blipFill>
                <a:blip r:embed="rId22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29AFF5-188C-9EC3-24AA-798E1D70E67A}"/>
                  </a:ext>
                </a:extLst>
              </p:cNvPr>
              <p:cNvSpPr txBox="1"/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29AFF5-188C-9EC3-24AA-798E1D70E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blipFill>
                <a:blip r:embed="rId23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40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E1C20-F1CF-97F6-B8FA-8DEEB4591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EF9F7A44-1977-8A58-D095-BEBBB7524118}"/>
              </a:ext>
            </a:extLst>
          </p:cNvPr>
          <p:cNvGrpSpPr/>
          <p:nvPr/>
        </p:nvGrpSpPr>
        <p:grpSpPr>
          <a:xfrm>
            <a:off x="-1776102" y="195201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AC54907-CEE5-4791-CA09-25E6128865AA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9BFD583-33B0-9D0E-726B-2FD5B603BD59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1C4D3B-DE45-56B7-4BA3-929C45510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472D14-8E11-56A0-A674-94995E5F610F}"/>
              </a:ext>
            </a:extLst>
          </p:cNvPr>
          <p:cNvGrpSpPr/>
          <p:nvPr/>
        </p:nvGrpSpPr>
        <p:grpSpPr>
          <a:xfrm>
            <a:off x="-1848641" y="189969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F81E65B-DD9C-B2A9-ACAC-73BCE16BC755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4F2D6D-CC01-95C5-2792-BA4626E559D9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8C5319C-08CF-FAD5-2616-B7E3F1C2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300EA4-28E1-6A72-F930-458AEE97778C}"/>
              </a:ext>
            </a:extLst>
          </p:cNvPr>
          <p:cNvGrpSpPr/>
          <p:nvPr/>
        </p:nvGrpSpPr>
        <p:grpSpPr>
          <a:xfrm>
            <a:off x="-801700" y="189969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0BF948C-3765-E00E-D31C-2A2F770C28D2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F2F8D9-6249-AC1E-B617-B4E56AEF09A0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DCF15BE-6704-144B-BC03-96BBDA41A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CDAB19-0522-1E34-741C-71DC749F5A41}"/>
              </a:ext>
            </a:extLst>
          </p:cNvPr>
          <p:cNvSpPr txBox="1"/>
          <p:nvPr/>
        </p:nvSpPr>
        <p:spPr>
          <a:xfrm>
            <a:off x="652304" y="4533187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7ECCA-0E19-533F-6175-5E4B13E9CD11}"/>
              </a:ext>
            </a:extLst>
          </p:cNvPr>
          <p:cNvSpPr txBox="1"/>
          <p:nvPr/>
        </p:nvSpPr>
        <p:spPr>
          <a:xfrm>
            <a:off x="1378987" y="4533187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D873D-3379-879B-42A7-BD1EFA3D23D3}"/>
              </a:ext>
            </a:extLst>
          </p:cNvPr>
          <p:cNvSpPr txBox="1"/>
          <p:nvPr/>
        </p:nvSpPr>
        <p:spPr>
          <a:xfrm>
            <a:off x="3404260" y="453318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F4EC3-6D03-C779-938F-99962BD34AC3}"/>
              </a:ext>
            </a:extLst>
          </p:cNvPr>
          <p:cNvSpPr txBox="1"/>
          <p:nvPr/>
        </p:nvSpPr>
        <p:spPr>
          <a:xfrm>
            <a:off x="4431436" y="4533187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16973-1370-3F6B-1E3A-CC193CABDC11}"/>
              </a:ext>
            </a:extLst>
          </p:cNvPr>
          <p:cNvSpPr txBox="1"/>
          <p:nvPr/>
        </p:nvSpPr>
        <p:spPr>
          <a:xfrm>
            <a:off x="6096000" y="4533187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0D685-C989-BEF5-60D2-03B1A68198B1}"/>
              </a:ext>
            </a:extLst>
          </p:cNvPr>
          <p:cNvSpPr txBox="1"/>
          <p:nvPr/>
        </p:nvSpPr>
        <p:spPr>
          <a:xfrm>
            <a:off x="5068824" y="5779683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6F4BC-D544-3110-BDE6-ECF2A1C031CC}"/>
              </a:ext>
            </a:extLst>
          </p:cNvPr>
          <p:cNvSpPr txBox="1"/>
          <p:nvPr/>
        </p:nvSpPr>
        <p:spPr>
          <a:xfrm>
            <a:off x="5795507" y="5779683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468EE-4F77-CCF5-1C71-D6E994CEE51C}"/>
              </a:ext>
            </a:extLst>
          </p:cNvPr>
          <p:cNvSpPr txBox="1"/>
          <p:nvPr/>
        </p:nvSpPr>
        <p:spPr>
          <a:xfrm>
            <a:off x="2363901" y="5779684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BEBF8-DCDC-ADF8-3D51-486B0BA5133F}"/>
              </a:ext>
            </a:extLst>
          </p:cNvPr>
          <p:cNvSpPr txBox="1"/>
          <p:nvPr/>
        </p:nvSpPr>
        <p:spPr>
          <a:xfrm>
            <a:off x="3404260" y="5779683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153B0-2811-F085-AC6C-F0D5475B9C6A}"/>
              </a:ext>
            </a:extLst>
          </p:cNvPr>
          <p:cNvSpPr txBox="1"/>
          <p:nvPr/>
        </p:nvSpPr>
        <p:spPr>
          <a:xfrm>
            <a:off x="652304" y="5779685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9BE58907-D2AC-8FCE-7F28-1BAF5B329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549" y="2730698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678916-873A-0DDB-11A3-6B3E1CF2495B}"/>
              </a:ext>
            </a:extLst>
          </p:cNvPr>
          <p:cNvSpPr txBox="1"/>
          <p:nvPr/>
        </p:nvSpPr>
        <p:spPr>
          <a:xfrm>
            <a:off x="8196878" y="6425382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4747CC-F821-C068-C9D8-4358E8B9E112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58C836A-A527-A165-07EB-D04B5BA6CEDB}"/>
              </a:ext>
            </a:extLst>
          </p:cNvPr>
          <p:cNvGrpSpPr/>
          <p:nvPr/>
        </p:nvGrpSpPr>
        <p:grpSpPr>
          <a:xfrm>
            <a:off x="0" y="195201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D5850A2-82BF-6A9B-0AD3-182A1CB46393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5231F-499B-74E3-D3FB-94306B8F577F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2FC225B-C918-0056-D531-805FC155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B57A9E3-F2F2-8AAD-25F8-16F52C6F6BBC}"/>
              </a:ext>
            </a:extLst>
          </p:cNvPr>
          <p:cNvSpPr/>
          <p:nvPr/>
        </p:nvSpPr>
        <p:spPr>
          <a:xfrm>
            <a:off x="-273531" y="195201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75A5-B56E-72BD-80F6-F976C4DF8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833C7E1-3CFC-417D-E9FE-07D62F881FBE}"/>
              </a:ext>
            </a:extLst>
          </p:cNvPr>
          <p:cNvSpPr/>
          <p:nvPr/>
        </p:nvSpPr>
        <p:spPr>
          <a:xfrm>
            <a:off x="10986156" y="178297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857B2D-6035-BF37-CC94-26C57F205639}"/>
              </a:ext>
            </a:extLst>
          </p:cNvPr>
          <p:cNvSpPr/>
          <p:nvPr/>
        </p:nvSpPr>
        <p:spPr>
          <a:xfrm>
            <a:off x="10986156" y="219313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E33141-CA04-53BF-A087-C89FBECDC244}"/>
              </a:ext>
            </a:extLst>
          </p:cNvPr>
          <p:cNvSpPr/>
          <p:nvPr/>
        </p:nvSpPr>
        <p:spPr>
          <a:xfrm>
            <a:off x="10986156" y="288722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CFD1FA-F4E4-3591-157B-C4333AB05ABA}"/>
              </a:ext>
            </a:extLst>
          </p:cNvPr>
          <p:cNvSpPr/>
          <p:nvPr/>
        </p:nvSpPr>
        <p:spPr>
          <a:xfrm>
            <a:off x="10986156" y="329738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9BE3EA-89D6-F27A-E975-95FAB33143D6}"/>
              </a:ext>
            </a:extLst>
          </p:cNvPr>
          <p:cNvSpPr/>
          <p:nvPr/>
        </p:nvSpPr>
        <p:spPr>
          <a:xfrm>
            <a:off x="10986156" y="399639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1D98BF-98BD-4292-1E07-D681E749008E}"/>
              </a:ext>
            </a:extLst>
          </p:cNvPr>
          <p:cNvSpPr/>
          <p:nvPr/>
        </p:nvSpPr>
        <p:spPr>
          <a:xfrm>
            <a:off x="10986156" y="440655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DC3B52-97CE-FEA1-6A49-46DA225CAA71}"/>
              </a:ext>
            </a:extLst>
          </p:cNvPr>
          <p:cNvSpPr/>
          <p:nvPr/>
        </p:nvSpPr>
        <p:spPr>
          <a:xfrm>
            <a:off x="10986156" y="5108021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5AB852-1ADB-7C27-394C-2859A7DCD199}"/>
              </a:ext>
            </a:extLst>
          </p:cNvPr>
          <p:cNvSpPr/>
          <p:nvPr/>
        </p:nvSpPr>
        <p:spPr>
          <a:xfrm>
            <a:off x="10986155" y="551817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58B0C7-D2EA-93F2-AE32-F9AA12A62723}"/>
                  </a:ext>
                </a:extLst>
              </p:cNvPr>
              <p:cNvSpPr txBox="1"/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58B0C7-D2EA-93F2-AE32-F9AA12A62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blipFill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FC509-62CD-8D27-161E-51B36919CF34}"/>
                  </a:ext>
                </a:extLst>
              </p:cNvPr>
              <p:cNvSpPr txBox="1"/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FC509-62CD-8D27-161E-51B36919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B846C2-2D66-A81B-BB6C-EB57DF968065}"/>
                  </a:ext>
                </a:extLst>
              </p:cNvPr>
              <p:cNvSpPr txBox="1"/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B846C2-2D66-A81B-BB6C-EB57DF96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blipFill>
                <a:blip r:embed="rId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BA9E93-F7BE-8C67-E247-54F0E949747B}"/>
                  </a:ext>
                </a:extLst>
              </p:cNvPr>
              <p:cNvSpPr txBox="1"/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BA9E93-F7BE-8C67-E247-54F0E949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06A42-C07C-A0F8-E331-FBE748F47797}"/>
                  </a:ext>
                </a:extLst>
              </p:cNvPr>
              <p:cNvSpPr txBox="1"/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06A42-C07C-A0F8-E331-FBE748F4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blipFill>
                <a:blip r:embed="rId13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F4DDD-543B-8B0B-6BCF-CB7A3B58E6A3}"/>
                  </a:ext>
                </a:extLst>
              </p:cNvPr>
              <p:cNvSpPr txBox="1"/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F4DDD-543B-8B0B-6BCF-CB7A3B58E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18BEA-8256-7280-1D20-935255BC8F83}"/>
                  </a:ext>
                </a:extLst>
              </p:cNvPr>
              <p:cNvSpPr txBox="1"/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18BEA-8256-7280-1D20-935255BC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4192A-D4E8-0E6F-F4E4-9D82704DDBAE}"/>
                  </a:ext>
                </a:extLst>
              </p:cNvPr>
              <p:cNvSpPr txBox="1"/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4192A-D4E8-0E6F-F4E4-9D82704D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A854C13-DCAE-D3F0-5A1A-5AC53EFFBF5C}"/>
              </a:ext>
            </a:extLst>
          </p:cNvPr>
          <p:cNvSpPr/>
          <p:nvPr/>
        </p:nvSpPr>
        <p:spPr>
          <a:xfrm>
            <a:off x="6758613" y="17863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E431A0-545E-CF8E-9C21-44FDD97CDC32}"/>
              </a:ext>
            </a:extLst>
          </p:cNvPr>
          <p:cNvSpPr/>
          <p:nvPr/>
        </p:nvSpPr>
        <p:spPr>
          <a:xfrm>
            <a:off x="6758613" y="219653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EBC1DB-5319-457B-EFE9-ED8F87350B31}"/>
              </a:ext>
            </a:extLst>
          </p:cNvPr>
          <p:cNvSpPr/>
          <p:nvPr/>
        </p:nvSpPr>
        <p:spPr>
          <a:xfrm>
            <a:off x="6758613" y="289063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98C383-AD9F-D5E7-67C2-550CDCA1FB02}"/>
              </a:ext>
            </a:extLst>
          </p:cNvPr>
          <p:cNvSpPr/>
          <p:nvPr/>
        </p:nvSpPr>
        <p:spPr>
          <a:xfrm>
            <a:off x="6758613" y="330079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68CF19-B8D0-267F-C985-8A0CDACA52DF}"/>
              </a:ext>
            </a:extLst>
          </p:cNvPr>
          <p:cNvSpPr/>
          <p:nvPr/>
        </p:nvSpPr>
        <p:spPr>
          <a:xfrm>
            <a:off x="6758613" y="399980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ECC78F-F3DA-FA3A-EBF4-C02A400A6A16}"/>
              </a:ext>
            </a:extLst>
          </p:cNvPr>
          <p:cNvSpPr/>
          <p:nvPr/>
        </p:nvSpPr>
        <p:spPr>
          <a:xfrm>
            <a:off x="6758613" y="440996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670E40-F83C-054B-9F8C-8DB00CABAE0E}"/>
              </a:ext>
            </a:extLst>
          </p:cNvPr>
          <p:cNvSpPr/>
          <p:nvPr/>
        </p:nvSpPr>
        <p:spPr>
          <a:xfrm>
            <a:off x="6758613" y="511142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85E6E0-6B4E-794F-7A65-86FFF0263236}"/>
              </a:ext>
            </a:extLst>
          </p:cNvPr>
          <p:cNvSpPr/>
          <p:nvPr/>
        </p:nvSpPr>
        <p:spPr>
          <a:xfrm>
            <a:off x="6758612" y="552157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F28785-445D-CC31-0980-9DE8E281615F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F28785-445D-CC31-0980-9DE8E2816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16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6CC5BE9B-F0F3-09B5-655A-CAA967A25EF8}"/>
              </a:ext>
            </a:extLst>
          </p:cNvPr>
          <p:cNvSpPr/>
          <p:nvPr/>
        </p:nvSpPr>
        <p:spPr>
          <a:xfrm>
            <a:off x="6758612" y="178827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1C90A0-1E3C-520A-26D8-726EEEFE4ADD}"/>
              </a:ext>
            </a:extLst>
          </p:cNvPr>
          <p:cNvSpPr/>
          <p:nvPr/>
        </p:nvSpPr>
        <p:spPr>
          <a:xfrm>
            <a:off x="6758612" y="219842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81C277-6FAD-BF7E-7C8E-D1B1F9E674AB}"/>
              </a:ext>
            </a:extLst>
          </p:cNvPr>
          <p:cNvSpPr/>
          <p:nvPr/>
        </p:nvSpPr>
        <p:spPr>
          <a:xfrm>
            <a:off x="6758612" y="2892524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A5A1C8-017B-1A81-B20A-7297DCFEBFAF}"/>
              </a:ext>
            </a:extLst>
          </p:cNvPr>
          <p:cNvSpPr/>
          <p:nvPr/>
        </p:nvSpPr>
        <p:spPr>
          <a:xfrm>
            <a:off x="6758612" y="33026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BDE62D-C737-C009-2BDF-B6E0C77DA5F6}"/>
              </a:ext>
            </a:extLst>
          </p:cNvPr>
          <p:cNvSpPr/>
          <p:nvPr/>
        </p:nvSpPr>
        <p:spPr>
          <a:xfrm>
            <a:off x="6758612" y="4001694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33DDE6-8D05-9C1A-EDBF-DDF010CEB4A9}"/>
              </a:ext>
            </a:extLst>
          </p:cNvPr>
          <p:cNvSpPr/>
          <p:nvPr/>
        </p:nvSpPr>
        <p:spPr>
          <a:xfrm>
            <a:off x="6758612" y="441185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955CC1-6BAB-A02C-98AC-2C4EDD5225CE}"/>
              </a:ext>
            </a:extLst>
          </p:cNvPr>
          <p:cNvSpPr/>
          <p:nvPr/>
        </p:nvSpPr>
        <p:spPr>
          <a:xfrm>
            <a:off x="6758612" y="511331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5F3A43-C592-6F53-9384-C2D63A51AED4}"/>
              </a:ext>
            </a:extLst>
          </p:cNvPr>
          <p:cNvSpPr/>
          <p:nvPr/>
        </p:nvSpPr>
        <p:spPr>
          <a:xfrm>
            <a:off x="6758611" y="552347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4072CC-A836-7FE7-E59B-B20C0E5AD95A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D534F2B-5667-B3F1-A38E-A61C484C48CE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F51819F-6094-F752-5E72-7F372DD7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F04783-DBB1-62FB-0835-7BF1626AEAB7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94AB466-6238-BFD7-DF72-258A584BFA7C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DCE9C9A-6AC3-D42D-D7C4-2AE60B1E85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90087DE-72BB-88C7-9F7C-B46B4987780E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A7D6F918-EDE3-BFD7-C77A-EA168082F982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47914A4-AC5D-4FB9-A879-97514C91BC97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2CDA8A-A584-0FE8-347D-366020A641B3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2171BE-5560-BB21-9ABA-89951426BF79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D8E7BFA-E5A0-75DE-F186-24F7DDC2258F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0D53A42-16AC-CCCC-D385-A2C13431763B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6FDFD1A-7832-62A6-EF9B-A4B8D2673A01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78A3D5-FB6B-9283-6693-B6DA9EB1B4DA}"/>
                  </a:ext>
                </a:extLst>
              </p:cNvPr>
              <p:cNvSpPr txBox="1"/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78A3D5-FB6B-9283-6693-B6DA9EB1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blipFill>
                <a:blip r:embed="rId21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9D3D96-D20B-6BA8-82F3-D6C12EC02DA7}"/>
                  </a:ext>
                </a:extLst>
              </p:cNvPr>
              <p:cNvSpPr txBox="1"/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9D3D96-D20B-6BA8-82F3-D6C12EC0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blipFill>
                <a:blip r:embed="rId22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9DC500-153B-95A6-5214-78D32D2BC00E}"/>
                  </a:ext>
                </a:extLst>
              </p:cNvPr>
              <p:cNvSpPr txBox="1"/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9DC500-153B-95A6-5214-78D32D2BC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blipFill>
                <a:blip r:embed="rId23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0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6" grpId="0"/>
      <p:bldP spid="17" grpId="0"/>
      <p:bldP spid="18" grpId="0"/>
      <p:bldP spid="22" grpId="0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40" grpId="0" animBg="1"/>
      <p:bldP spid="4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1195-BCA3-4881-7BCC-F109EB73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3FF7C8E-CACE-0DCA-FF6A-C2A2C179AD62}"/>
              </a:ext>
            </a:extLst>
          </p:cNvPr>
          <p:cNvSpPr/>
          <p:nvPr/>
        </p:nvSpPr>
        <p:spPr>
          <a:xfrm>
            <a:off x="10986156" y="178297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D9B9C1-E6C0-30BD-B012-CA55CE0639D1}"/>
              </a:ext>
            </a:extLst>
          </p:cNvPr>
          <p:cNvSpPr/>
          <p:nvPr/>
        </p:nvSpPr>
        <p:spPr>
          <a:xfrm>
            <a:off x="10986156" y="219313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42D9AE-5B85-A79B-E628-77251835FBE2}"/>
              </a:ext>
            </a:extLst>
          </p:cNvPr>
          <p:cNvSpPr/>
          <p:nvPr/>
        </p:nvSpPr>
        <p:spPr>
          <a:xfrm>
            <a:off x="10986156" y="288722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A1A135-6645-6926-8C0D-754D3D540C10}"/>
              </a:ext>
            </a:extLst>
          </p:cNvPr>
          <p:cNvSpPr/>
          <p:nvPr/>
        </p:nvSpPr>
        <p:spPr>
          <a:xfrm>
            <a:off x="10986156" y="329738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0F6C15-12CA-72F0-419B-FA418749EF13}"/>
              </a:ext>
            </a:extLst>
          </p:cNvPr>
          <p:cNvSpPr/>
          <p:nvPr/>
        </p:nvSpPr>
        <p:spPr>
          <a:xfrm>
            <a:off x="10986156" y="399639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BB29C7-43E5-4C56-DBC2-8BFCAECD52CD}"/>
              </a:ext>
            </a:extLst>
          </p:cNvPr>
          <p:cNvSpPr/>
          <p:nvPr/>
        </p:nvSpPr>
        <p:spPr>
          <a:xfrm>
            <a:off x="10986156" y="440655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869397-7B1C-AF75-4DC4-11D1B63CE315}"/>
              </a:ext>
            </a:extLst>
          </p:cNvPr>
          <p:cNvSpPr/>
          <p:nvPr/>
        </p:nvSpPr>
        <p:spPr>
          <a:xfrm>
            <a:off x="10986156" y="5108021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EE75C9-9535-5A41-5120-4F990B9DAF7B}"/>
              </a:ext>
            </a:extLst>
          </p:cNvPr>
          <p:cNvSpPr/>
          <p:nvPr/>
        </p:nvSpPr>
        <p:spPr>
          <a:xfrm>
            <a:off x="10986155" y="551817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AA9A82-67EA-B915-36B8-CBC319D98FC7}"/>
                  </a:ext>
                </a:extLst>
              </p:cNvPr>
              <p:cNvSpPr txBox="1"/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45C70A-A9FF-532D-074B-05776107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blipFill>
                <a:blip r:embed="rId13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02FB22-3AD6-4673-214C-B6CE63FAD6EB}"/>
                  </a:ext>
                </a:extLst>
              </p:cNvPr>
              <p:cNvSpPr txBox="1"/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417C8F-A990-551C-BD24-B7E58EAB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1043A0-E1C4-026E-B939-91F6013CF013}"/>
                  </a:ext>
                </a:extLst>
              </p:cNvPr>
              <p:cNvSpPr txBox="1"/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04BEF6-3BEC-CACB-F2EE-AD34B1997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10155-78A3-91BE-C0E3-000C78BB2A7E}"/>
                  </a:ext>
                </a:extLst>
              </p:cNvPr>
              <p:cNvSpPr txBox="1"/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8F0B3-0E72-1A50-6163-941D1B47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8BF0CB7-55D5-C4AC-458C-74BCD15284D0}"/>
              </a:ext>
            </a:extLst>
          </p:cNvPr>
          <p:cNvSpPr/>
          <p:nvPr/>
        </p:nvSpPr>
        <p:spPr>
          <a:xfrm>
            <a:off x="6758613" y="17863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02B954-BC8A-AAF4-7778-02B2703BD58C}"/>
              </a:ext>
            </a:extLst>
          </p:cNvPr>
          <p:cNvSpPr/>
          <p:nvPr/>
        </p:nvSpPr>
        <p:spPr>
          <a:xfrm>
            <a:off x="6758613" y="219653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8225C-8CD0-75BA-7E0F-07ABF1269DD9}"/>
              </a:ext>
            </a:extLst>
          </p:cNvPr>
          <p:cNvSpPr/>
          <p:nvPr/>
        </p:nvSpPr>
        <p:spPr>
          <a:xfrm>
            <a:off x="6758613" y="289063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55B2F-1031-515D-3CE5-0A5A2E42A1F0}"/>
              </a:ext>
            </a:extLst>
          </p:cNvPr>
          <p:cNvSpPr/>
          <p:nvPr/>
        </p:nvSpPr>
        <p:spPr>
          <a:xfrm>
            <a:off x="6758613" y="330079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8C8DB2-AE4B-06C5-8CD1-C8BF69EE50D0}"/>
              </a:ext>
            </a:extLst>
          </p:cNvPr>
          <p:cNvSpPr/>
          <p:nvPr/>
        </p:nvSpPr>
        <p:spPr>
          <a:xfrm>
            <a:off x="6758613" y="399980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D5C0DA-0216-41AD-83E8-1AF16F9F8B3F}"/>
              </a:ext>
            </a:extLst>
          </p:cNvPr>
          <p:cNvSpPr/>
          <p:nvPr/>
        </p:nvSpPr>
        <p:spPr>
          <a:xfrm>
            <a:off x="6758613" y="440996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DF3AF9-676F-9246-AAA5-75F69C91240B}"/>
              </a:ext>
            </a:extLst>
          </p:cNvPr>
          <p:cNvSpPr/>
          <p:nvPr/>
        </p:nvSpPr>
        <p:spPr>
          <a:xfrm>
            <a:off x="6758613" y="511142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21E0FE-7946-6ED3-A31F-6225CF6ABD8A}"/>
              </a:ext>
            </a:extLst>
          </p:cNvPr>
          <p:cNvSpPr/>
          <p:nvPr/>
        </p:nvSpPr>
        <p:spPr>
          <a:xfrm>
            <a:off x="6758612" y="552157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EE6297-2E16-EB36-041C-9FA37ABF4A1E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EA8E35-4F96-252E-444F-7AB48683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16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2E6DC39-1F2D-0389-7B3B-2B80043DEB38}"/>
              </a:ext>
            </a:extLst>
          </p:cNvPr>
          <p:cNvSpPr/>
          <p:nvPr/>
        </p:nvSpPr>
        <p:spPr>
          <a:xfrm>
            <a:off x="5336127" y="225565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5E7CB1-E817-8223-6577-D7C67A3F842B}"/>
              </a:ext>
            </a:extLst>
          </p:cNvPr>
          <p:cNvSpPr/>
          <p:nvPr/>
        </p:nvSpPr>
        <p:spPr>
          <a:xfrm>
            <a:off x="5336127" y="266581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425E78-41F6-4737-5FD3-1B133319F99F}"/>
              </a:ext>
            </a:extLst>
          </p:cNvPr>
          <p:cNvSpPr/>
          <p:nvPr/>
        </p:nvSpPr>
        <p:spPr>
          <a:xfrm>
            <a:off x="5336127" y="30759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DECE76-5D6A-8FB7-D41C-81A483EB6703}"/>
              </a:ext>
            </a:extLst>
          </p:cNvPr>
          <p:cNvSpPr/>
          <p:nvPr/>
        </p:nvSpPr>
        <p:spPr>
          <a:xfrm>
            <a:off x="5336127" y="34861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ACEE61-BF4B-B383-4B6A-A4E5D4BC6297}"/>
              </a:ext>
            </a:extLst>
          </p:cNvPr>
          <p:cNvSpPr/>
          <p:nvPr/>
        </p:nvSpPr>
        <p:spPr>
          <a:xfrm>
            <a:off x="5336127" y="389628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1A4322-1943-FE9E-23CC-9B6CF2C331B3}"/>
              </a:ext>
            </a:extLst>
          </p:cNvPr>
          <p:cNvSpPr/>
          <p:nvPr/>
        </p:nvSpPr>
        <p:spPr>
          <a:xfrm>
            <a:off x="5336127" y="430644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141FAA-BBE7-37D6-F384-7503EB6DD1F2}"/>
              </a:ext>
            </a:extLst>
          </p:cNvPr>
          <p:cNvSpPr/>
          <p:nvPr/>
        </p:nvSpPr>
        <p:spPr>
          <a:xfrm>
            <a:off x="5336127" y="471659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DDC627-1B73-1E2B-5B81-3B1281F2CE20}"/>
              </a:ext>
            </a:extLst>
          </p:cNvPr>
          <p:cNvSpPr/>
          <p:nvPr/>
        </p:nvSpPr>
        <p:spPr>
          <a:xfrm>
            <a:off x="5336126" y="512675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0E2464-2630-8A85-9DD6-6091CBCAE1B9}"/>
                  </a:ext>
                </a:extLst>
              </p:cNvPr>
              <p:cNvSpPr txBox="1"/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523C98-EBA0-91CD-FC04-E2F3CEDF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blipFill>
                <a:blip r:embed="rId17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446920-47FA-D6CD-959F-1FF14582B144}"/>
                  </a:ext>
                </a:extLst>
              </p:cNvPr>
              <p:cNvSpPr txBox="1"/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3F246B-B1FC-F557-B41F-F00DEAD7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blipFill>
                <a:blip r:embed="rId18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CA0BD2-C013-5D7F-0CC7-18BE07D6E43D}"/>
                  </a:ext>
                </a:extLst>
              </p:cNvPr>
              <p:cNvSpPr txBox="1"/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DC23FC-2ABA-ED5C-FBD4-3D64F26C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blipFill>
                <a:blip r:embed="rId19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DA14719-C530-04AA-C9A4-FDEAC4B00843}"/>
                  </a:ext>
                </a:extLst>
              </p:cNvPr>
              <p:cNvSpPr txBox="1"/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122974-18D7-707A-8687-7A4280AA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blipFill>
                <a:blip r:embed="rId20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F1D643-8249-6CFD-2F03-941360A97207}"/>
                  </a:ext>
                </a:extLst>
              </p:cNvPr>
              <p:cNvSpPr txBox="1"/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28C38A-160B-895D-F51C-FB6BBE22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CBA3EA9-AB16-EE01-3451-21298285AC5D}"/>
                  </a:ext>
                </a:extLst>
              </p:cNvPr>
              <p:cNvSpPr txBox="1"/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BDE254-5000-1CA9-2D28-0A8A8DE4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758C30-968A-E4AF-6815-79F0C3B7C7C3}"/>
                  </a:ext>
                </a:extLst>
              </p:cNvPr>
              <p:cNvSpPr txBox="1"/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5DA2F5-53E1-202A-3BE0-AB69D550C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223BB9-972A-B40A-9B22-30C8A670672E}"/>
                  </a:ext>
                </a:extLst>
              </p:cNvPr>
              <p:cNvSpPr txBox="1"/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075AAF-515A-08EB-17E6-7EC85192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AED94C8-3CA1-EFD5-F2EC-F8A10F64D770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77BBD17-FBEB-93B4-B7DD-EBF07B2D0C6D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7CAE50E-7303-1936-28EE-EC2050140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9FE5920-CE70-F901-C64E-7289A7A4066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FA878A0-9479-FA1B-0CD6-32C5FA1FF959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C683F36-4EC5-3920-6B87-D882BDE7E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C5C24E1-C160-96BB-837F-213B7D9C7B1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4A5FC762-EA61-ACD6-BF03-0571CAC4D4C5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E813417-27EC-982E-09AA-6E7A534F763C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B956BEA-7555-7899-E1CC-6814EDB21373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B6A2BB-625C-F1BF-486A-A6B0CE279D6A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7DD2715-6887-3A67-3D9D-36C0C45F7673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6EA3D79-F344-7EDD-9829-67DF92CC3923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4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6EA64EA-8F5C-A5FB-A420-BA7161AE67CF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5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642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22F15-0919-3E26-9FB9-0E4378C1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9B163C2-B0A5-AFDA-C193-5DF198DA2564}"/>
              </a:ext>
            </a:extLst>
          </p:cNvPr>
          <p:cNvSpPr/>
          <p:nvPr/>
        </p:nvSpPr>
        <p:spPr>
          <a:xfrm>
            <a:off x="10986156" y="178297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753A02-F505-56B4-2B13-7DB99515F009}"/>
              </a:ext>
            </a:extLst>
          </p:cNvPr>
          <p:cNvSpPr/>
          <p:nvPr/>
        </p:nvSpPr>
        <p:spPr>
          <a:xfrm>
            <a:off x="10986156" y="219313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6233F1-648B-6AFA-7080-D8E0DEC08CE8}"/>
              </a:ext>
            </a:extLst>
          </p:cNvPr>
          <p:cNvSpPr/>
          <p:nvPr/>
        </p:nvSpPr>
        <p:spPr>
          <a:xfrm>
            <a:off x="10986156" y="288722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5DA86-588B-E2FC-AE4E-569A459E9FCE}"/>
              </a:ext>
            </a:extLst>
          </p:cNvPr>
          <p:cNvSpPr/>
          <p:nvPr/>
        </p:nvSpPr>
        <p:spPr>
          <a:xfrm>
            <a:off x="10986156" y="329738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D4B66-0D9E-7EDA-96A6-4C2D225CBC37}"/>
              </a:ext>
            </a:extLst>
          </p:cNvPr>
          <p:cNvSpPr/>
          <p:nvPr/>
        </p:nvSpPr>
        <p:spPr>
          <a:xfrm>
            <a:off x="10986156" y="399639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D58AD4-DCF4-407D-C40A-FA9BC228B65A}"/>
              </a:ext>
            </a:extLst>
          </p:cNvPr>
          <p:cNvSpPr/>
          <p:nvPr/>
        </p:nvSpPr>
        <p:spPr>
          <a:xfrm>
            <a:off x="10986156" y="440655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7AE6AD-81C8-9A0B-2D2F-A0325355EDE3}"/>
              </a:ext>
            </a:extLst>
          </p:cNvPr>
          <p:cNvSpPr/>
          <p:nvPr/>
        </p:nvSpPr>
        <p:spPr>
          <a:xfrm>
            <a:off x="10986156" y="5108021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EBDC8A-0542-E3FA-FCAE-2C38455BB3CB}"/>
              </a:ext>
            </a:extLst>
          </p:cNvPr>
          <p:cNvSpPr/>
          <p:nvPr/>
        </p:nvSpPr>
        <p:spPr>
          <a:xfrm>
            <a:off x="10986155" y="551817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F0429-10C5-4FC0-598D-1D6DFE525542}"/>
                  </a:ext>
                </a:extLst>
              </p:cNvPr>
              <p:cNvSpPr txBox="1"/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F0429-10C5-4FC0-598D-1D6DFE525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blipFill>
                <a:blip r:embed="rId11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61AC11-681E-837B-73C4-287A1F2842BE}"/>
                  </a:ext>
                </a:extLst>
              </p:cNvPr>
              <p:cNvSpPr txBox="1"/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61AC11-681E-837B-73C4-287A1F284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BB65F2-DD6B-EE17-7758-41AA70110F75}"/>
                  </a:ext>
                </a:extLst>
              </p:cNvPr>
              <p:cNvSpPr txBox="1"/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BB65F2-DD6B-EE17-7758-41AA7011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blipFill>
                <a:blip r:embed="rId1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1CEB7-2F0F-9F27-7928-85731A942325}"/>
                  </a:ext>
                </a:extLst>
              </p:cNvPr>
              <p:cNvSpPr txBox="1"/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1CEB7-2F0F-9F27-7928-85731A942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blipFill>
                <a:blip r:embed="rId1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5A7FDE-A6BC-02DD-8463-DA40112CAE17}"/>
                  </a:ext>
                </a:extLst>
              </p:cNvPr>
              <p:cNvSpPr txBox="1"/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06A42-C07C-A0F8-E331-FBE748F4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F3722B-5F0E-F4F0-B485-D4D777480891}"/>
                  </a:ext>
                </a:extLst>
              </p:cNvPr>
              <p:cNvSpPr txBox="1"/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F4DDD-543B-8B0B-6BCF-CB7A3B58E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CC5C78-0931-FFC0-1007-CCE2C1F7A6CE}"/>
                  </a:ext>
                </a:extLst>
              </p:cNvPr>
              <p:cNvSpPr txBox="1"/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18BEA-8256-7280-1D20-935255BC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791AF7-E2A5-2B23-04CF-67518EEC7461}"/>
                  </a:ext>
                </a:extLst>
              </p:cNvPr>
              <p:cNvSpPr txBox="1"/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4192A-D4E8-0E6F-F4E4-9D82704D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5EEEB55-668A-1452-FE82-9B3DFEA35067}"/>
              </a:ext>
            </a:extLst>
          </p:cNvPr>
          <p:cNvSpPr/>
          <p:nvPr/>
        </p:nvSpPr>
        <p:spPr>
          <a:xfrm>
            <a:off x="6758613" y="17863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667517-99C0-2628-A195-72079BBE0013}"/>
              </a:ext>
            </a:extLst>
          </p:cNvPr>
          <p:cNvSpPr/>
          <p:nvPr/>
        </p:nvSpPr>
        <p:spPr>
          <a:xfrm>
            <a:off x="6758613" y="219653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EBD080-4120-8F08-E362-5ACBC1C3CE47}"/>
              </a:ext>
            </a:extLst>
          </p:cNvPr>
          <p:cNvSpPr/>
          <p:nvPr/>
        </p:nvSpPr>
        <p:spPr>
          <a:xfrm>
            <a:off x="6758613" y="289063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77A5B-7BE3-B1B0-8C28-789B4D1583E6}"/>
              </a:ext>
            </a:extLst>
          </p:cNvPr>
          <p:cNvSpPr/>
          <p:nvPr/>
        </p:nvSpPr>
        <p:spPr>
          <a:xfrm>
            <a:off x="6758613" y="330079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31F6BF-9CF1-5393-F417-A328D5A4516F}"/>
              </a:ext>
            </a:extLst>
          </p:cNvPr>
          <p:cNvSpPr/>
          <p:nvPr/>
        </p:nvSpPr>
        <p:spPr>
          <a:xfrm>
            <a:off x="6758613" y="399980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20EDAD-3BEF-EA60-E03B-E232EB7C4263}"/>
              </a:ext>
            </a:extLst>
          </p:cNvPr>
          <p:cNvSpPr/>
          <p:nvPr/>
        </p:nvSpPr>
        <p:spPr>
          <a:xfrm>
            <a:off x="6758613" y="440996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3E5CF7-CB7F-13F2-476F-231204F67BCF}"/>
              </a:ext>
            </a:extLst>
          </p:cNvPr>
          <p:cNvSpPr/>
          <p:nvPr/>
        </p:nvSpPr>
        <p:spPr>
          <a:xfrm>
            <a:off x="6758613" y="511142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5FFE4D-AC4A-8743-F19F-DEEC88C2D06A}"/>
              </a:ext>
            </a:extLst>
          </p:cNvPr>
          <p:cNvSpPr/>
          <p:nvPr/>
        </p:nvSpPr>
        <p:spPr>
          <a:xfrm>
            <a:off x="6758612" y="552157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3EED62-D0A7-B761-05A2-F2C64ECC7E6D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3EED62-D0A7-B761-05A2-F2C64ECC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18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465FD147-72A7-A57C-BB1B-56F9B6031CBB}"/>
              </a:ext>
            </a:extLst>
          </p:cNvPr>
          <p:cNvSpPr/>
          <p:nvPr/>
        </p:nvSpPr>
        <p:spPr>
          <a:xfrm>
            <a:off x="6758612" y="178827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08D0E1-D48F-8EA3-9390-ADB3C018B8C8}"/>
              </a:ext>
            </a:extLst>
          </p:cNvPr>
          <p:cNvSpPr/>
          <p:nvPr/>
        </p:nvSpPr>
        <p:spPr>
          <a:xfrm>
            <a:off x="6758612" y="219842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5DE6EC-9505-B475-B9E4-F72FC6055481}"/>
              </a:ext>
            </a:extLst>
          </p:cNvPr>
          <p:cNvSpPr/>
          <p:nvPr/>
        </p:nvSpPr>
        <p:spPr>
          <a:xfrm>
            <a:off x="6758612" y="2892524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6DBAFC-0F01-8806-2076-F992DCE301FB}"/>
              </a:ext>
            </a:extLst>
          </p:cNvPr>
          <p:cNvSpPr/>
          <p:nvPr/>
        </p:nvSpPr>
        <p:spPr>
          <a:xfrm>
            <a:off x="6758612" y="33026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D29BFE-EE7C-F6A3-392A-D9B9DD9A1AB2}"/>
              </a:ext>
            </a:extLst>
          </p:cNvPr>
          <p:cNvSpPr/>
          <p:nvPr/>
        </p:nvSpPr>
        <p:spPr>
          <a:xfrm>
            <a:off x="6758612" y="4001694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CD4EC1-1935-C0A5-7784-706BDC1BD5BB}"/>
              </a:ext>
            </a:extLst>
          </p:cNvPr>
          <p:cNvSpPr/>
          <p:nvPr/>
        </p:nvSpPr>
        <p:spPr>
          <a:xfrm>
            <a:off x="6758612" y="441185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667BF3-FB0C-B78C-49E5-BFCECB1E5AAC}"/>
              </a:ext>
            </a:extLst>
          </p:cNvPr>
          <p:cNvSpPr/>
          <p:nvPr/>
        </p:nvSpPr>
        <p:spPr>
          <a:xfrm>
            <a:off x="6758612" y="511331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08A8B8-3849-D6D0-21AB-A888CC2D2D1F}"/>
              </a:ext>
            </a:extLst>
          </p:cNvPr>
          <p:cNvSpPr/>
          <p:nvPr/>
        </p:nvSpPr>
        <p:spPr>
          <a:xfrm>
            <a:off x="6758611" y="552347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5567C7-58F0-8F89-5C2F-8515298CBE02}"/>
                  </a:ext>
                </a:extLst>
              </p:cNvPr>
              <p:cNvSpPr txBox="1"/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5567C7-58F0-8F89-5C2F-8515298C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blipFill>
                <a:blip r:embed="rId19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12E61-287B-A116-BEA8-461AC990142D}"/>
                  </a:ext>
                </a:extLst>
              </p:cNvPr>
              <p:cNvSpPr txBox="1"/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12E61-287B-A116-BEA8-461AC9901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blipFill>
                <a:blip r:embed="rId20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CB7823-EBEF-75F3-71EA-A23B51E585B9}"/>
                  </a:ext>
                </a:extLst>
              </p:cNvPr>
              <p:cNvSpPr txBox="1"/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CB7823-EBEF-75F3-71EA-A23B51E58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blipFill>
                <a:blip r:embed="rId21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37186D73-CF57-75A1-4C62-AE5B8B5D35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rcRect t="14090" b="23114"/>
          <a:stretch/>
        </p:blipFill>
        <p:spPr>
          <a:xfrm>
            <a:off x="3835167" y="2739518"/>
            <a:ext cx="2688406" cy="1266154"/>
          </a:xfrm>
          <a:prstGeom prst="rect">
            <a:avLst/>
          </a:prstGeom>
        </p:spPr>
      </p:pic>
      <p:pic>
        <p:nvPicPr>
          <p:cNvPr id="3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B126DFD8-E6B9-94EF-8BA8-C6395D7EA09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rcRect t="14747" b="21763"/>
          <a:stretch/>
        </p:blipFill>
        <p:spPr>
          <a:xfrm>
            <a:off x="3835167" y="1480887"/>
            <a:ext cx="2688406" cy="1280160"/>
          </a:xfrm>
          <a:prstGeom prst="rect">
            <a:avLst/>
          </a:prstGeom>
        </p:spPr>
      </p:pic>
      <p:pic>
        <p:nvPicPr>
          <p:cNvPr id="4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306CF4D6-958A-AB0D-A475-617E633C3E5C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rcRect t="15528" b="20982"/>
          <a:stretch/>
        </p:blipFill>
        <p:spPr>
          <a:xfrm>
            <a:off x="3835167" y="4020719"/>
            <a:ext cx="2688406" cy="1280160"/>
          </a:xfrm>
          <a:prstGeom prst="rect">
            <a:avLst/>
          </a:prstGeom>
        </p:spPr>
      </p:pic>
      <p:pic>
        <p:nvPicPr>
          <p:cNvPr id="5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D7BD6884-7763-A719-3E3F-336F3EE0D885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rcRect t="15595" b="20915"/>
          <a:stretch/>
        </p:blipFill>
        <p:spPr>
          <a:xfrm>
            <a:off x="3835167" y="5297638"/>
            <a:ext cx="2688406" cy="12801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470F0C-CA70-E7F9-F411-29A12D4A8067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3AEBC2-080F-54FB-A34B-AB2A9F8BB2F0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8FF18B6-622B-1C7F-72B9-AD8627E1D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A84C65-E62A-9259-D0A0-3FBDA90AF56C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A80CD3-38E0-F690-344F-A38D9F940F23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A3916E4-D1DD-E031-1039-F91DCD2A7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369169-8CC7-B080-F189-9E3C7E845108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9B8DFAC-DACE-E5D1-0A26-6B8412044FBD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EC7875D-783E-7AB6-D498-3E8CF2650D1D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973F83-3FA6-71DF-3FD5-38C49ABC24F1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7CBF8C-726B-9E1A-AA02-218FADA1F9A5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C687FB-FCD4-1D6F-4117-613262F4CFC3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1BDD8AC-3C08-EA07-0124-89ADFA954CEC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7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237A47F-DFA6-93D1-8569-55F583C1BBFC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8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997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8582-FEB6-5699-0AE1-E0C9C8CE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B9659FB-AC95-BB87-A9F5-0EAA6FBA765B}"/>
              </a:ext>
            </a:extLst>
          </p:cNvPr>
          <p:cNvSpPr/>
          <p:nvPr/>
        </p:nvSpPr>
        <p:spPr>
          <a:xfrm>
            <a:off x="10986156" y="178297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1D274B-7AB1-817D-5E80-F00A43B793DB}"/>
              </a:ext>
            </a:extLst>
          </p:cNvPr>
          <p:cNvSpPr/>
          <p:nvPr/>
        </p:nvSpPr>
        <p:spPr>
          <a:xfrm>
            <a:off x="10986156" y="219313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85D4B-1AAF-8D61-DD4D-78222FA7F256}"/>
              </a:ext>
            </a:extLst>
          </p:cNvPr>
          <p:cNvSpPr/>
          <p:nvPr/>
        </p:nvSpPr>
        <p:spPr>
          <a:xfrm>
            <a:off x="10986156" y="288722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72CB05-BF32-2FA5-6FEC-FAF918A426A5}"/>
              </a:ext>
            </a:extLst>
          </p:cNvPr>
          <p:cNvSpPr/>
          <p:nvPr/>
        </p:nvSpPr>
        <p:spPr>
          <a:xfrm>
            <a:off x="10986156" y="329738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51ED69-CD78-8B42-D998-BF848BC39D16}"/>
              </a:ext>
            </a:extLst>
          </p:cNvPr>
          <p:cNvSpPr/>
          <p:nvPr/>
        </p:nvSpPr>
        <p:spPr>
          <a:xfrm>
            <a:off x="10986156" y="399639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54AB7B-69BA-1B0C-43FF-F57EF6286888}"/>
              </a:ext>
            </a:extLst>
          </p:cNvPr>
          <p:cNvSpPr/>
          <p:nvPr/>
        </p:nvSpPr>
        <p:spPr>
          <a:xfrm>
            <a:off x="10986156" y="440655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F218B9-8F7D-5014-C891-668D58E7AD6D}"/>
              </a:ext>
            </a:extLst>
          </p:cNvPr>
          <p:cNvSpPr/>
          <p:nvPr/>
        </p:nvSpPr>
        <p:spPr>
          <a:xfrm>
            <a:off x="10986156" y="5108021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13D5C8-5D41-7B51-AC3A-2C19A45F69E0}"/>
              </a:ext>
            </a:extLst>
          </p:cNvPr>
          <p:cNvSpPr/>
          <p:nvPr/>
        </p:nvSpPr>
        <p:spPr>
          <a:xfrm>
            <a:off x="10986155" y="551817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45C70A-A9FF-532D-074B-0577610767FC}"/>
                  </a:ext>
                </a:extLst>
              </p:cNvPr>
              <p:cNvSpPr txBox="1"/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45C70A-A9FF-532D-074B-05776107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1902366"/>
                <a:ext cx="443451" cy="584775"/>
              </a:xfrm>
              <a:prstGeom prst="rect">
                <a:avLst/>
              </a:prstGeom>
              <a:blipFill>
                <a:blip r:embed="rId13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417C8F-A990-551C-BD24-B7E58EABE08E}"/>
                  </a:ext>
                </a:extLst>
              </p:cNvPr>
              <p:cNvSpPr txBox="1"/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417C8F-A990-551C-BD24-B7E58EAB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2940653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04BEF6-3BEC-CACB-F2EE-AD34B1997027}"/>
                  </a:ext>
                </a:extLst>
              </p:cNvPr>
              <p:cNvSpPr txBox="1"/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04BEF6-3BEC-CACB-F2EE-AD34B1997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4071656"/>
                <a:ext cx="443451" cy="584775"/>
              </a:xfrm>
              <a:prstGeom prst="rect">
                <a:avLst/>
              </a:prstGeom>
              <a:blipFill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8F0B3-0E72-1A50-6163-941D1B47997A}"/>
                  </a:ext>
                </a:extLst>
              </p:cNvPr>
              <p:cNvSpPr txBox="1"/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8F0B3-0E72-1A50-6163-941D1B47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2" y="5180162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BAC19B1-02ED-863A-B85F-2F9EF4DA5DBF}"/>
              </a:ext>
            </a:extLst>
          </p:cNvPr>
          <p:cNvSpPr/>
          <p:nvPr/>
        </p:nvSpPr>
        <p:spPr>
          <a:xfrm>
            <a:off x="6758613" y="178638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A4B3D0-053C-58CF-3428-D648AEA386B3}"/>
              </a:ext>
            </a:extLst>
          </p:cNvPr>
          <p:cNvSpPr/>
          <p:nvPr/>
        </p:nvSpPr>
        <p:spPr>
          <a:xfrm>
            <a:off x="6758613" y="219653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8CAD89-DDDF-1D4F-D03B-302FCD137DED}"/>
              </a:ext>
            </a:extLst>
          </p:cNvPr>
          <p:cNvSpPr/>
          <p:nvPr/>
        </p:nvSpPr>
        <p:spPr>
          <a:xfrm>
            <a:off x="6758613" y="289063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A2D9E6-E274-C83C-536F-3EF7D8555C32}"/>
              </a:ext>
            </a:extLst>
          </p:cNvPr>
          <p:cNvSpPr/>
          <p:nvPr/>
        </p:nvSpPr>
        <p:spPr>
          <a:xfrm>
            <a:off x="6758613" y="330079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DA34DB-651D-7E12-CF57-FDEF63593036}"/>
              </a:ext>
            </a:extLst>
          </p:cNvPr>
          <p:cNvSpPr/>
          <p:nvPr/>
        </p:nvSpPr>
        <p:spPr>
          <a:xfrm>
            <a:off x="6758613" y="399980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ADFA23-6429-394A-A822-65A24BE70B86}"/>
              </a:ext>
            </a:extLst>
          </p:cNvPr>
          <p:cNvSpPr/>
          <p:nvPr/>
        </p:nvSpPr>
        <p:spPr>
          <a:xfrm>
            <a:off x="6758613" y="440996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6951B4-1C37-3502-E4C3-34273C1661ED}"/>
              </a:ext>
            </a:extLst>
          </p:cNvPr>
          <p:cNvSpPr/>
          <p:nvPr/>
        </p:nvSpPr>
        <p:spPr>
          <a:xfrm>
            <a:off x="6758613" y="511142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A89A7D-6EB8-9F38-005E-3385FC026D5F}"/>
              </a:ext>
            </a:extLst>
          </p:cNvPr>
          <p:cNvSpPr/>
          <p:nvPr/>
        </p:nvSpPr>
        <p:spPr>
          <a:xfrm>
            <a:off x="6758612" y="552157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EA8E35-4F96-252E-444F-7AB4868334D1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EA8E35-4F96-252E-444F-7AB48683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16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740F9C0-1B36-0A36-0F54-C212AAC8AAED}"/>
              </a:ext>
            </a:extLst>
          </p:cNvPr>
          <p:cNvSpPr/>
          <p:nvPr/>
        </p:nvSpPr>
        <p:spPr>
          <a:xfrm>
            <a:off x="5336127" y="225565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4CEBB4-3FFA-63DB-376D-86F874BDDC91}"/>
              </a:ext>
            </a:extLst>
          </p:cNvPr>
          <p:cNvSpPr/>
          <p:nvPr/>
        </p:nvSpPr>
        <p:spPr>
          <a:xfrm>
            <a:off x="5336127" y="266581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7167C8-3DFB-C755-639B-6B545CFBFA58}"/>
              </a:ext>
            </a:extLst>
          </p:cNvPr>
          <p:cNvSpPr/>
          <p:nvPr/>
        </p:nvSpPr>
        <p:spPr>
          <a:xfrm>
            <a:off x="5336127" y="30759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959054-E8BA-9158-2F96-3DCACB636D02}"/>
              </a:ext>
            </a:extLst>
          </p:cNvPr>
          <p:cNvSpPr/>
          <p:nvPr/>
        </p:nvSpPr>
        <p:spPr>
          <a:xfrm>
            <a:off x="5336127" y="34861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BDFE36-2249-0C80-54C3-E93AD1D9DC00}"/>
              </a:ext>
            </a:extLst>
          </p:cNvPr>
          <p:cNvSpPr/>
          <p:nvPr/>
        </p:nvSpPr>
        <p:spPr>
          <a:xfrm>
            <a:off x="5336127" y="389628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D806C91-073E-68BE-4CC9-3D809F6B3ABF}"/>
              </a:ext>
            </a:extLst>
          </p:cNvPr>
          <p:cNvSpPr/>
          <p:nvPr/>
        </p:nvSpPr>
        <p:spPr>
          <a:xfrm>
            <a:off x="5336127" y="430644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BA3705-2DDA-5C9C-0A2C-567D5A71DC34}"/>
              </a:ext>
            </a:extLst>
          </p:cNvPr>
          <p:cNvSpPr/>
          <p:nvPr/>
        </p:nvSpPr>
        <p:spPr>
          <a:xfrm>
            <a:off x="5336127" y="471659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A1D3F5-B943-C2C0-53AA-55C7E0B1CDCB}"/>
              </a:ext>
            </a:extLst>
          </p:cNvPr>
          <p:cNvSpPr/>
          <p:nvPr/>
        </p:nvSpPr>
        <p:spPr>
          <a:xfrm>
            <a:off x="5336126" y="512675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523C98-EBA0-91CD-FC04-E2F3CEDF9101}"/>
                  </a:ext>
                </a:extLst>
              </p:cNvPr>
              <p:cNvSpPr txBox="1"/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523C98-EBA0-91CD-FC04-E2F3CEDF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blipFill>
                <a:blip r:embed="rId17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3F246B-B1FC-F557-B41F-F00DEAD715C8}"/>
                  </a:ext>
                </a:extLst>
              </p:cNvPr>
              <p:cNvSpPr txBox="1"/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3F246B-B1FC-F557-B41F-F00DEAD7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410"/>
                <a:ext cx="912830" cy="585032"/>
              </a:xfrm>
              <a:prstGeom prst="rect">
                <a:avLst/>
              </a:prstGeom>
              <a:blipFill>
                <a:blip r:embed="rId18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DC23FC-2ABA-ED5C-FBD4-3D64F26CDF31}"/>
                  </a:ext>
                </a:extLst>
              </p:cNvPr>
              <p:cNvSpPr txBox="1"/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DC23FC-2ABA-ED5C-FBD4-3D64F26C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7" y="596298"/>
                <a:ext cx="443451" cy="584775"/>
              </a:xfrm>
              <a:prstGeom prst="rect">
                <a:avLst/>
              </a:prstGeom>
              <a:blipFill>
                <a:blip r:embed="rId19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122974-18D7-707A-8687-7A4280AAF87F}"/>
                  </a:ext>
                </a:extLst>
              </p:cNvPr>
              <p:cNvSpPr txBox="1"/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122974-18D7-707A-8687-7A4280AA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67" y="332498"/>
                <a:ext cx="4169792" cy="1043555"/>
              </a:xfrm>
              <a:prstGeom prst="rect">
                <a:avLst/>
              </a:prstGeom>
              <a:blipFill>
                <a:blip r:embed="rId20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28C38A-160B-895D-F51C-FB6BBE227E88}"/>
                  </a:ext>
                </a:extLst>
              </p:cNvPr>
              <p:cNvSpPr txBox="1"/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28C38A-160B-895D-F51C-FB6BBE22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1741110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BDE254-5000-1CA9-2D28-0A8A8DE4F08A}"/>
                  </a:ext>
                </a:extLst>
              </p:cNvPr>
              <p:cNvSpPr txBox="1"/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BDE254-5000-1CA9-2D28-0A8A8DE4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7" y="2852487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5DA2F5-53E1-202A-3BE0-AB69D550CA1F}"/>
                  </a:ext>
                </a:extLst>
              </p:cNvPr>
              <p:cNvSpPr txBox="1"/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5DA2F5-53E1-202A-3BE0-AB69D550C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6" y="3963864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075AAF-515A-08EB-17E6-7EC85192E1A0}"/>
                  </a:ext>
                </a:extLst>
              </p:cNvPr>
              <p:cNvSpPr txBox="1"/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075AAF-515A-08EB-17E6-7EC85192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95" y="5075240"/>
                <a:ext cx="3576687" cy="822085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FCBB916-637B-54F6-C080-2A2A512D19EC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451469B-EADE-21C7-9C0C-977B9E54BF7F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F930D-927E-0F2E-10E7-5A2B07DBC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DBB40D4-67F0-D346-40C3-EEB22F25D0D3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C46F02-CDF2-313E-703B-49A2E5D00CF9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67E5850-4656-B2DF-549C-E7CB30FAC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2883BE-1C3B-6C97-64E6-C593241847F7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99A0D775-5E55-EA20-3AF4-6B20F900A3F7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BBBE638-FD8D-D6DF-50D1-B1948CCD2429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A6765C-D902-BC5D-1364-B04C1B771EF4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719E3F5-E611-7AB8-086D-0D1D676DAF95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7DFDAB8-E5DB-29DE-A16B-81BC1F1A629C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0F63022-906D-FA5D-0FA6-7B9F53255E4B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24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C938152-9BFA-D104-B0F3-A1206922ADB7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5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048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8EA2-A6F3-A53C-3406-29576463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1F359B1-3BA9-FDDF-838D-98F2123012DF}"/>
              </a:ext>
            </a:extLst>
          </p:cNvPr>
          <p:cNvSpPr/>
          <p:nvPr/>
        </p:nvSpPr>
        <p:spPr>
          <a:xfrm>
            <a:off x="10986156" y="178297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FC52F5-4F13-7958-2A8A-2920A8DE6DA9}"/>
              </a:ext>
            </a:extLst>
          </p:cNvPr>
          <p:cNvSpPr/>
          <p:nvPr/>
        </p:nvSpPr>
        <p:spPr>
          <a:xfrm>
            <a:off x="10986156" y="219313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C72760-9A7E-D355-4828-C0CC8E10FFF7}"/>
              </a:ext>
            </a:extLst>
          </p:cNvPr>
          <p:cNvSpPr/>
          <p:nvPr/>
        </p:nvSpPr>
        <p:spPr>
          <a:xfrm>
            <a:off x="10986156" y="288722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B12015-FF71-AA40-33ED-0E7F61E7912F}"/>
              </a:ext>
            </a:extLst>
          </p:cNvPr>
          <p:cNvSpPr/>
          <p:nvPr/>
        </p:nvSpPr>
        <p:spPr>
          <a:xfrm>
            <a:off x="10986156" y="329738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533BB-140B-A95E-9054-127DD107BBB9}"/>
              </a:ext>
            </a:extLst>
          </p:cNvPr>
          <p:cNvSpPr/>
          <p:nvPr/>
        </p:nvSpPr>
        <p:spPr>
          <a:xfrm>
            <a:off x="10986156" y="399639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B556ED-7B1B-670F-E77C-966E66336D32}"/>
              </a:ext>
            </a:extLst>
          </p:cNvPr>
          <p:cNvSpPr/>
          <p:nvPr/>
        </p:nvSpPr>
        <p:spPr>
          <a:xfrm>
            <a:off x="10986156" y="4406556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84822D-0368-053E-6AA8-D9E05C3A1A0B}"/>
              </a:ext>
            </a:extLst>
          </p:cNvPr>
          <p:cNvSpPr/>
          <p:nvPr/>
        </p:nvSpPr>
        <p:spPr>
          <a:xfrm>
            <a:off x="10986156" y="5108021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BFC04-B69B-FFF8-06DA-8282634AAEB4}"/>
              </a:ext>
            </a:extLst>
          </p:cNvPr>
          <p:cNvSpPr/>
          <p:nvPr/>
        </p:nvSpPr>
        <p:spPr>
          <a:xfrm>
            <a:off x="10986155" y="551817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CC3D78-5B65-A944-1F5A-A6532B829509}"/>
                  </a:ext>
                </a:extLst>
              </p:cNvPr>
              <p:cNvSpPr txBox="1"/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CC3D78-5B65-A944-1F5A-A6532B829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30" y="6092196"/>
                <a:ext cx="1004741" cy="490199"/>
              </a:xfrm>
              <a:prstGeom prst="rect">
                <a:avLst/>
              </a:prstGeom>
              <a:blipFill>
                <a:blip r:embed="rId3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7253A08-E72D-5A6C-E235-9B0C3312DD6C}"/>
              </a:ext>
            </a:extLst>
          </p:cNvPr>
          <p:cNvSpPr/>
          <p:nvPr/>
        </p:nvSpPr>
        <p:spPr>
          <a:xfrm>
            <a:off x="5336127" y="225565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0EDE91-4B34-59A7-8EB3-36667DDC7CD8}"/>
              </a:ext>
            </a:extLst>
          </p:cNvPr>
          <p:cNvSpPr/>
          <p:nvPr/>
        </p:nvSpPr>
        <p:spPr>
          <a:xfrm>
            <a:off x="5336127" y="266581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439D62-0E91-7A7A-4007-D0E2A5E7365E}"/>
              </a:ext>
            </a:extLst>
          </p:cNvPr>
          <p:cNvSpPr/>
          <p:nvPr/>
        </p:nvSpPr>
        <p:spPr>
          <a:xfrm>
            <a:off x="5336127" y="30759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7DA439-BBDF-624D-3033-03EEFF486AB8}"/>
              </a:ext>
            </a:extLst>
          </p:cNvPr>
          <p:cNvSpPr/>
          <p:nvPr/>
        </p:nvSpPr>
        <p:spPr>
          <a:xfrm>
            <a:off x="5336127" y="34861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9C5388-4F74-A73B-A6B6-5C9096FE8737}"/>
              </a:ext>
            </a:extLst>
          </p:cNvPr>
          <p:cNvSpPr/>
          <p:nvPr/>
        </p:nvSpPr>
        <p:spPr>
          <a:xfrm>
            <a:off x="5336127" y="389628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F031FC-51E2-44C7-F66A-66F963B1C789}"/>
              </a:ext>
            </a:extLst>
          </p:cNvPr>
          <p:cNvSpPr/>
          <p:nvPr/>
        </p:nvSpPr>
        <p:spPr>
          <a:xfrm>
            <a:off x="5336127" y="430644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711CD8-2F25-8659-A147-C895143494B8}"/>
              </a:ext>
            </a:extLst>
          </p:cNvPr>
          <p:cNvSpPr/>
          <p:nvPr/>
        </p:nvSpPr>
        <p:spPr>
          <a:xfrm>
            <a:off x="5336127" y="471659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C57E8E-B220-574C-A4E9-83C7B0783922}"/>
              </a:ext>
            </a:extLst>
          </p:cNvPr>
          <p:cNvSpPr/>
          <p:nvPr/>
        </p:nvSpPr>
        <p:spPr>
          <a:xfrm>
            <a:off x="5336126" y="512675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E5692B-F943-59CF-B653-02D4BAA698E4}"/>
                  </a:ext>
                </a:extLst>
              </p:cNvPr>
              <p:cNvSpPr txBox="1"/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E5692B-F943-59CF-B653-02D4BAA69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89" y="6092196"/>
                <a:ext cx="1137873" cy="490199"/>
              </a:xfrm>
              <a:prstGeom prst="rect">
                <a:avLst/>
              </a:prstGeom>
              <a:blipFill>
                <a:blip r:embed="rId7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A093EB7-C8E9-A548-9290-11741E11EDAE}"/>
              </a:ext>
            </a:extLst>
          </p:cNvPr>
          <p:cNvGrpSpPr/>
          <p:nvPr/>
        </p:nvGrpSpPr>
        <p:grpSpPr>
          <a:xfrm>
            <a:off x="-1034722" y="3404221"/>
            <a:ext cx="3730435" cy="3730435"/>
            <a:chOff x="4259102" y="1521670"/>
            <a:chExt cx="7500609" cy="75006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60296A-8499-FA53-6A83-D8578E2B90FC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312A3B2-C24E-7FCC-ABB5-E888A6F21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1CA235-8E20-4D17-F6B6-6490656AAB5F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C36148-3F5D-AEAE-DE46-7C50FF236AA4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243188A-661E-92B4-943A-801675E6C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555F723-FF84-091D-4D7A-116DB8695D03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66D0875-6C68-FF3F-2594-ED2DDCE65D2E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7D4063C-709D-D481-1400-3CC9759CC377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F0C3E8-B89B-FCED-33F6-A17BDFBA58CB}"/>
              </a:ext>
            </a:extLst>
          </p:cNvPr>
          <p:cNvGrpSpPr/>
          <p:nvPr/>
        </p:nvGrpSpPr>
        <p:grpSpPr>
          <a:xfrm>
            <a:off x="157471" y="2918124"/>
            <a:ext cx="3599048" cy="2608255"/>
            <a:chOff x="2498816" y="1202102"/>
            <a:chExt cx="7167015" cy="519398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6D1960-4F4A-40C7-659F-021CB050AC2E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E430C4-2BD9-E1B5-E2FC-3120FAC2A76E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1AE6A04-672E-DCCE-B8C5-44382DF7FF6A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BD35F24-D1DF-A4AF-3E92-5A0B0E8CBA2C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2174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803EB-361A-121E-30A4-1BD21A36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9FE1C62-8C97-2ADE-F55C-07F6EF2D0082}"/>
                  </a:ext>
                </a:extLst>
              </p:cNvPr>
              <p:cNvSpPr txBox="1"/>
              <p:nvPr/>
            </p:nvSpPr>
            <p:spPr>
              <a:xfrm>
                <a:off x="9176492" y="5401301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9FE1C62-8C97-2ADE-F55C-07F6EF2D0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92" y="5401301"/>
                <a:ext cx="1004741" cy="490199"/>
              </a:xfrm>
              <a:prstGeom prst="rect">
                <a:avLst/>
              </a:prstGeom>
              <a:blipFill>
                <a:blip r:embed="rId3"/>
                <a:stretch>
                  <a:fillRect l="-125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0EF8DB60-CCA2-D926-70EC-6EA5B98917AB}"/>
              </a:ext>
            </a:extLst>
          </p:cNvPr>
          <p:cNvSpPr/>
          <p:nvPr/>
        </p:nvSpPr>
        <p:spPr>
          <a:xfrm>
            <a:off x="2178955" y="153911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D866296-330C-246B-96CB-0DB2C030F5BA}"/>
              </a:ext>
            </a:extLst>
          </p:cNvPr>
          <p:cNvSpPr/>
          <p:nvPr/>
        </p:nvSpPr>
        <p:spPr>
          <a:xfrm>
            <a:off x="2178955" y="194927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E41828-8941-4F53-2049-F0771F9E09DF}"/>
              </a:ext>
            </a:extLst>
          </p:cNvPr>
          <p:cNvSpPr/>
          <p:nvPr/>
        </p:nvSpPr>
        <p:spPr>
          <a:xfrm>
            <a:off x="2178955" y="235942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DBB0A9-EF0A-85F9-11FC-2803D1D583DB}"/>
              </a:ext>
            </a:extLst>
          </p:cNvPr>
          <p:cNvSpPr/>
          <p:nvPr/>
        </p:nvSpPr>
        <p:spPr>
          <a:xfrm>
            <a:off x="2178955" y="276958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379F33-EA5E-BD9F-AA70-88680DF0552E}"/>
              </a:ext>
            </a:extLst>
          </p:cNvPr>
          <p:cNvSpPr/>
          <p:nvPr/>
        </p:nvSpPr>
        <p:spPr>
          <a:xfrm>
            <a:off x="2178955" y="317974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0CB8B1-6479-6C99-2694-9FBCF7ACE30D}"/>
              </a:ext>
            </a:extLst>
          </p:cNvPr>
          <p:cNvSpPr/>
          <p:nvPr/>
        </p:nvSpPr>
        <p:spPr>
          <a:xfrm>
            <a:off x="2178955" y="358990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972ADA-85C2-B850-5615-3B6B1C839678}"/>
              </a:ext>
            </a:extLst>
          </p:cNvPr>
          <p:cNvSpPr/>
          <p:nvPr/>
        </p:nvSpPr>
        <p:spPr>
          <a:xfrm>
            <a:off x="2178955" y="400005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59FD1B-767D-D6D2-F013-29E2712522AD}"/>
              </a:ext>
            </a:extLst>
          </p:cNvPr>
          <p:cNvSpPr/>
          <p:nvPr/>
        </p:nvSpPr>
        <p:spPr>
          <a:xfrm>
            <a:off x="2178954" y="441021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4548C8-E670-5C5C-10AB-8C98A8454375}"/>
                  </a:ext>
                </a:extLst>
              </p:cNvPr>
              <p:cNvSpPr txBox="1"/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4548C8-E670-5C5C-10AB-8C98A8454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blipFill>
                <a:blip r:embed="rId4"/>
                <a:stretch>
                  <a:fillRect l="-4396" r="-3296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F0B0F27B-5CD9-6067-1FE1-2993C7A26C5B}"/>
              </a:ext>
            </a:extLst>
          </p:cNvPr>
          <p:cNvSpPr/>
          <p:nvPr/>
        </p:nvSpPr>
        <p:spPr>
          <a:xfrm>
            <a:off x="9431018" y="1564760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078E004-118D-E2DC-712B-D3DB25D58D16}"/>
              </a:ext>
            </a:extLst>
          </p:cNvPr>
          <p:cNvSpPr/>
          <p:nvPr/>
        </p:nvSpPr>
        <p:spPr>
          <a:xfrm>
            <a:off x="9431018" y="1974917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B52EA7-AA7B-A985-CAF9-0E7573E8124A}"/>
              </a:ext>
            </a:extLst>
          </p:cNvPr>
          <p:cNvSpPr/>
          <p:nvPr/>
        </p:nvSpPr>
        <p:spPr>
          <a:xfrm>
            <a:off x="9431018" y="2385074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F3ED81-ADEC-9447-3677-AEB8CD1CCA18}"/>
              </a:ext>
            </a:extLst>
          </p:cNvPr>
          <p:cNvSpPr/>
          <p:nvPr/>
        </p:nvSpPr>
        <p:spPr>
          <a:xfrm>
            <a:off x="9431018" y="2795231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BE4CC8-F4C4-7111-7634-EDC7CEE611A9}"/>
              </a:ext>
            </a:extLst>
          </p:cNvPr>
          <p:cNvSpPr/>
          <p:nvPr/>
        </p:nvSpPr>
        <p:spPr>
          <a:xfrm>
            <a:off x="9431018" y="3205388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9D476CF-F9B5-AB9B-9081-9D635F3989F6}"/>
              </a:ext>
            </a:extLst>
          </p:cNvPr>
          <p:cNvSpPr/>
          <p:nvPr/>
        </p:nvSpPr>
        <p:spPr>
          <a:xfrm>
            <a:off x="9431018" y="3615545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5C0EA55-3720-C2BC-62A4-0FCEA2A688F8}"/>
              </a:ext>
            </a:extLst>
          </p:cNvPr>
          <p:cNvSpPr/>
          <p:nvPr/>
        </p:nvSpPr>
        <p:spPr>
          <a:xfrm>
            <a:off x="9431018" y="4025702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9A7FD1-A6AE-0186-6131-4FBCF6571EE7}"/>
              </a:ext>
            </a:extLst>
          </p:cNvPr>
          <p:cNvSpPr/>
          <p:nvPr/>
        </p:nvSpPr>
        <p:spPr>
          <a:xfrm>
            <a:off x="9431017" y="4435856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A close-up of numbers&#10;&#10;Description automatically generated">
            <a:extLst>
              <a:ext uri="{FF2B5EF4-FFF2-40B4-BE49-F238E27FC236}">
                <a16:creationId xmlns:a16="http://schemas.microsoft.com/office/drawing/2014/main" id="{B6B4738B-C7E2-B0D9-EAFF-CC52D5F2F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509" y="2315548"/>
            <a:ext cx="6437517" cy="1617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938474-5621-8948-A0C2-1EF78A2691DB}"/>
                  </a:ext>
                </a:extLst>
              </p:cNvPr>
              <p:cNvSpPr txBox="1"/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938474-5621-8948-A0C2-1EF78A26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blipFill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1D21-24C9-6D0D-E1DC-5D7825A6C40F}"/>
                  </a:ext>
                </a:extLst>
              </p:cNvPr>
              <p:cNvSpPr txBox="1"/>
              <p:nvPr/>
            </p:nvSpPr>
            <p:spPr>
              <a:xfrm>
                <a:off x="5639585" y="4192824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1D21-24C9-6D0D-E1DC-5D7825A6C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85" y="4192824"/>
                <a:ext cx="912830" cy="585032"/>
              </a:xfrm>
              <a:prstGeom prst="rect">
                <a:avLst/>
              </a:prstGeom>
              <a:blipFill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B9B4E32-8D87-AEEB-D3BF-1BB514E38CB3}"/>
                  </a:ext>
                </a:extLst>
              </p:cNvPr>
              <p:cNvSpPr txBox="1"/>
              <p:nvPr/>
            </p:nvSpPr>
            <p:spPr>
              <a:xfrm>
                <a:off x="9431017" y="1534662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B9B4E32-8D87-AEEB-D3BF-1BB514E3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1534662"/>
                <a:ext cx="362074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AFACF43-629A-8342-3763-F69937D8484D}"/>
                  </a:ext>
                </a:extLst>
              </p:cNvPr>
              <p:cNvSpPr txBox="1"/>
              <p:nvPr/>
            </p:nvSpPr>
            <p:spPr>
              <a:xfrm>
                <a:off x="9431017" y="1946216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AFACF43-629A-8342-3763-F69937D84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1946216"/>
                <a:ext cx="36207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BBD4ED-366F-7C2A-20FD-8C7C567A14D3}"/>
                  </a:ext>
                </a:extLst>
              </p:cNvPr>
              <p:cNvSpPr txBox="1"/>
              <p:nvPr/>
            </p:nvSpPr>
            <p:spPr>
              <a:xfrm>
                <a:off x="9431017" y="2357770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BBD4ED-366F-7C2A-20FD-8C7C567A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2357770"/>
                <a:ext cx="36207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A87346-2972-66A2-5F07-6C6E9198BBB7}"/>
                  </a:ext>
                </a:extLst>
              </p:cNvPr>
              <p:cNvSpPr txBox="1"/>
              <p:nvPr/>
            </p:nvSpPr>
            <p:spPr>
              <a:xfrm>
                <a:off x="9431017" y="2769324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A87346-2972-66A2-5F07-6C6E919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2769324"/>
                <a:ext cx="362074" cy="36933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F8EAAC-9F7D-36EF-739C-93DDA178AF28}"/>
                  </a:ext>
                </a:extLst>
              </p:cNvPr>
              <p:cNvSpPr txBox="1"/>
              <p:nvPr/>
            </p:nvSpPr>
            <p:spPr>
              <a:xfrm>
                <a:off x="9431017" y="4415537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F8EAAC-9F7D-36EF-739C-93DDA178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4415537"/>
                <a:ext cx="36207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213AFA2-1CAC-238E-51F2-549F8341FD5E}"/>
                  </a:ext>
                </a:extLst>
              </p:cNvPr>
              <p:cNvSpPr txBox="1"/>
              <p:nvPr/>
            </p:nvSpPr>
            <p:spPr>
              <a:xfrm>
                <a:off x="9322053" y="4003986"/>
                <a:ext cx="597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213AFA2-1CAC-238E-51F2-549F8341F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53" y="4003986"/>
                <a:ext cx="59781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67D742-B2A9-4C88-4592-38CB378C7136}"/>
                  </a:ext>
                </a:extLst>
              </p:cNvPr>
              <p:cNvSpPr txBox="1"/>
              <p:nvPr/>
            </p:nvSpPr>
            <p:spPr>
              <a:xfrm>
                <a:off x="9431017" y="3180878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67D742-B2A9-4C88-4592-38CB378C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3180878"/>
                <a:ext cx="362074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F6C5CA-7B15-378F-907D-025DD7D9D168}"/>
                  </a:ext>
                </a:extLst>
              </p:cNvPr>
              <p:cNvSpPr txBox="1"/>
              <p:nvPr/>
            </p:nvSpPr>
            <p:spPr>
              <a:xfrm>
                <a:off x="9431017" y="3592432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F6C5CA-7B15-378F-907D-025DD7D9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3592432"/>
                <a:ext cx="362074" cy="369332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8B23B0F-D918-847F-35E9-720C9A502289}"/>
              </a:ext>
            </a:extLst>
          </p:cNvPr>
          <p:cNvGrpSpPr/>
          <p:nvPr/>
        </p:nvGrpSpPr>
        <p:grpSpPr>
          <a:xfrm>
            <a:off x="-4935003" y="3404221"/>
            <a:ext cx="3730435" cy="3730435"/>
            <a:chOff x="4259102" y="1521670"/>
            <a:chExt cx="7500609" cy="75006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7A9525-4F05-74FA-6201-13C02ECC1E50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4B049EB-E7F5-C534-24CF-F1564EFEE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5F5DAB0-CF26-9419-C31B-51FC0842AE71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DD8448-9AA3-63E2-29A7-2907A360E740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2C6AA28-7F5C-ACCA-7D71-BE624A719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1C2A9AE-1AED-EE6B-D540-F72A92557680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DFB2E13-2FB4-1992-9CB6-933BFB1D577E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309A7A-758D-29C5-FEA3-0B699CF09BAC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5247F0-2C90-E274-7260-BDD3B109F45E}"/>
              </a:ext>
            </a:extLst>
          </p:cNvPr>
          <p:cNvGrpSpPr/>
          <p:nvPr/>
        </p:nvGrpSpPr>
        <p:grpSpPr>
          <a:xfrm>
            <a:off x="-3742810" y="2918124"/>
            <a:ext cx="3599048" cy="2608255"/>
            <a:chOff x="2498816" y="1202102"/>
            <a:chExt cx="7167015" cy="519398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919DDC-E0AE-C156-47DF-34094D74E101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18DD6C-E9CD-7CB0-7A65-87C60ACAA645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64BB05E-CC70-5667-44E1-D4E71C2016D8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E856463-62D0-686B-0555-D459F39E3875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3006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29D4-0EEB-6F38-F6A3-A9F1B5EA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69EC318F-77C9-0915-016D-FD05153B2A74}"/>
              </a:ext>
            </a:extLst>
          </p:cNvPr>
          <p:cNvSpPr/>
          <p:nvPr/>
        </p:nvSpPr>
        <p:spPr>
          <a:xfrm>
            <a:off x="5552328" y="1567117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870E13-E6E9-76EC-3D0B-A9D88734D538}"/>
              </a:ext>
            </a:extLst>
          </p:cNvPr>
          <p:cNvSpPr/>
          <p:nvPr/>
        </p:nvSpPr>
        <p:spPr>
          <a:xfrm>
            <a:off x="5552328" y="1977274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FC3C9C-FB1E-D676-D6F9-8B800A07FBAD}"/>
              </a:ext>
            </a:extLst>
          </p:cNvPr>
          <p:cNvSpPr/>
          <p:nvPr/>
        </p:nvSpPr>
        <p:spPr>
          <a:xfrm>
            <a:off x="5552328" y="2387431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8B935A-E3F2-974B-2C77-BFA13B3AC211}"/>
              </a:ext>
            </a:extLst>
          </p:cNvPr>
          <p:cNvSpPr/>
          <p:nvPr/>
        </p:nvSpPr>
        <p:spPr>
          <a:xfrm>
            <a:off x="5552328" y="2797588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EB9F38-3758-9AB5-7F87-4194088F5142}"/>
              </a:ext>
            </a:extLst>
          </p:cNvPr>
          <p:cNvSpPr/>
          <p:nvPr/>
        </p:nvSpPr>
        <p:spPr>
          <a:xfrm>
            <a:off x="5552328" y="3207745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1CBF8A-437D-A033-1DCC-59440A984E21}"/>
              </a:ext>
            </a:extLst>
          </p:cNvPr>
          <p:cNvSpPr/>
          <p:nvPr/>
        </p:nvSpPr>
        <p:spPr>
          <a:xfrm>
            <a:off x="5552328" y="3617902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F507A7F-14C3-CD27-1C78-1C4A496EB190}"/>
              </a:ext>
            </a:extLst>
          </p:cNvPr>
          <p:cNvSpPr/>
          <p:nvPr/>
        </p:nvSpPr>
        <p:spPr>
          <a:xfrm>
            <a:off x="5552328" y="4028059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4B4C72-0FEF-4EA8-AFF4-A562AD673D77}"/>
              </a:ext>
            </a:extLst>
          </p:cNvPr>
          <p:cNvSpPr/>
          <p:nvPr/>
        </p:nvSpPr>
        <p:spPr>
          <a:xfrm>
            <a:off x="5552327" y="4438213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3833DC-9ED1-1E3D-5612-28CB4949607D}"/>
                  </a:ext>
                </a:extLst>
              </p:cNvPr>
              <p:cNvSpPr txBox="1"/>
              <p:nvPr/>
            </p:nvSpPr>
            <p:spPr>
              <a:xfrm>
                <a:off x="5552327" y="1537019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3833DC-9ED1-1E3D-5612-28CB49496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1537019"/>
                <a:ext cx="362074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908017-47F9-0BD9-5D1C-D5A09E5E42B7}"/>
                  </a:ext>
                </a:extLst>
              </p:cNvPr>
              <p:cNvSpPr txBox="1"/>
              <p:nvPr/>
            </p:nvSpPr>
            <p:spPr>
              <a:xfrm>
                <a:off x="5552327" y="1948573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908017-47F9-0BD9-5D1C-D5A09E5E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1948573"/>
                <a:ext cx="36207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23221D8-FDD9-13CC-C08D-F1F83A63751A}"/>
                  </a:ext>
                </a:extLst>
              </p:cNvPr>
              <p:cNvSpPr txBox="1"/>
              <p:nvPr/>
            </p:nvSpPr>
            <p:spPr>
              <a:xfrm>
                <a:off x="5552327" y="2360127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23221D8-FDD9-13CC-C08D-F1F83A63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2360127"/>
                <a:ext cx="362074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774B5E-6511-CC64-627A-1514888A9C0F}"/>
                  </a:ext>
                </a:extLst>
              </p:cNvPr>
              <p:cNvSpPr txBox="1"/>
              <p:nvPr/>
            </p:nvSpPr>
            <p:spPr>
              <a:xfrm>
                <a:off x="5552327" y="2771681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774B5E-6511-CC64-627A-1514888A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2771681"/>
                <a:ext cx="36207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EF4788-EFE0-DA8F-9E1C-2E3CAA7EAC16}"/>
                  </a:ext>
                </a:extLst>
              </p:cNvPr>
              <p:cNvSpPr txBox="1"/>
              <p:nvPr/>
            </p:nvSpPr>
            <p:spPr>
              <a:xfrm>
                <a:off x="5552327" y="4417894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EF4788-EFE0-DA8F-9E1C-2E3CAA7E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4417894"/>
                <a:ext cx="362074" cy="369332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670CFD2-E385-4723-6BCC-C8311B21C860}"/>
                  </a:ext>
                </a:extLst>
              </p:cNvPr>
              <p:cNvSpPr txBox="1"/>
              <p:nvPr/>
            </p:nvSpPr>
            <p:spPr>
              <a:xfrm>
                <a:off x="5443363" y="4006343"/>
                <a:ext cx="597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670CFD2-E385-4723-6BCC-C8311B21C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63" y="4006343"/>
                <a:ext cx="597816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F5F0B36-6F17-0BE0-B92E-17A458D42492}"/>
                  </a:ext>
                </a:extLst>
              </p:cNvPr>
              <p:cNvSpPr txBox="1"/>
              <p:nvPr/>
            </p:nvSpPr>
            <p:spPr>
              <a:xfrm>
                <a:off x="5552327" y="3183235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F5F0B36-6F17-0BE0-B92E-17A458D42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3183235"/>
                <a:ext cx="36207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799F81D-DF60-6A7E-2024-6DD426CD9831}"/>
                  </a:ext>
                </a:extLst>
              </p:cNvPr>
              <p:cNvSpPr txBox="1"/>
              <p:nvPr/>
            </p:nvSpPr>
            <p:spPr>
              <a:xfrm>
                <a:off x="5552327" y="3594789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799F81D-DF60-6A7E-2024-6DD426CD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27" y="3594789"/>
                <a:ext cx="362074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BBDD3-C6D0-ED14-6EFC-8CA02712EABB}"/>
                  </a:ext>
                </a:extLst>
              </p:cNvPr>
              <p:cNvSpPr txBox="1"/>
              <p:nvPr/>
            </p:nvSpPr>
            <p:spPr>
              <a:xfrm>
                <a:off x="3106596" y="1410105"/>
                <a:ext cx="1798634" cy="359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BBDD3-C6D0-ED14-6EFC-8CA02712E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96" y="1410105"/>
                <a:ext cx="1798634" cy="3595280"/>
              </a:xfrm>
              <a:prstGeom prst="rect">
                <a:avLst/>
              </a:prstGeom>
              <a:blipFill>
                <a:blip r:embed="rId11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299D60F-311A-F9C5-7B2A-50EBF6AFF2EC}"/>
              </a:ext>
            </a:extLst>
          </p:cNvPr>
          <p:cNvSpPr/>
          <p:nvPr/>
        </p:nvSpPr>
        <p:spPr>
          <a:xfrm>
            <a:off x="4950327" y="2999412"/>
            <a:ext cx="367645" cy="36764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92C26C03-1BBA-DF70-8DBF-985DAE78DE8B}"/>
              </a:ext>
            </a:extLst>
          </p:cNvPr>
          <p:cNvSpPr/>
          <p:nvPr/>
        </p:nvSpPr>
        <p:spPr>
          <a:xfrm rot="2700000">
            <a:off x="5021918" y="3065921"/>
            <a:ext cx="239470" cy="239470"/>
          </a:xfrm>
          <a:prstGeom prst="plus">
            <a:avLst>
              <a:gd name="adj" fmla="val 420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537CB-27E9-3B71-6396-CA5941024B99}"/>
                  </a:ext>
                </a:extLst>
              </p:cNvPr>
              <p:cNvSpPr txBox="1"/>
              <p:nvPr/>
            </p:nvSpPr>
            <p:spPr>
              <a:xfrm>
                <a:off x="6784621" y="1410105"/>
                <a:ext cx="1798634" cy="359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537CB-27E9-3B71-6396-CA594102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21" y="1410105"/>
                <a:ext cx="1798634" cy="3595280"/>
              </a:xfrm>
              <a:prstGeom prst="rect">
                <a:avLst/>
              </a:prstGeom>
              <a:blipFill>
                <a:blip r:embed="rId1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50CB3-E137-9BC8-CA76-7552ECA12348}"/>
                  </a:ext>
                </a:extLst>
              </p:cNvPr>
              <p:cNvSpPr txBox="1"/>
              <p:nvPr/>
            </p:nvSpPr>
            <p:spPr>
              <a:xfrm>
                <a:off x="5987153" y="2838959"/>
                <a:ext cx="6613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50CB3-E137-9BC8-CA76-7552ECA12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53" y="2838959"/>
                <a:ext cx="66130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2D763C5A-0446-4F4A-E7A4-F41DCFE85427}"/>
              </a:ext>
            </a:extLst>
          </p:cNvPr>
          <p:cNvSpPr/>
          <p:nvPr/>
        </p:nvSpPr>
        <p:spPr>
          <a:xfrm>
            <a:off x="8719417" y="2999412"/>
            <a:ext cx="367645" cy="36764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05C2B56-91C9-14C7-CAF8-759995215C74}"/>
              </a:ext>
            </a:extLst>
          </p:cNvPr>
          <p:cNvSpPr/>
          <p:nvPr/>
        </p:nvSpPr>
        <p:spPr>
          <a:xfrm rot="2700000">
            <a:off x="8791008" y="3065921"/>
            <a:ext cx="239470" cy="239470"/>
          </a:xfrm>
          <a:prstGeom prst="plus">
            <a:avLst>
              <a:gd name="adj" fmla="val 420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62976-9202-418A-5C39-CA00C3213C44}"/>
              </a:ext>
            </a:extLst>
          </p:cNvPr>
          <p:cNvSpPr/>
          <p:nvPr/>
        </p:nvSpPr>
        <p:spPr>
          <a:xfrm>
            <a:off x="9332189" y="1567117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1DAFE-663F-48B3-136C-EDCA4D8DF79E}"/>
              </a:ext>
            </a:extLst>
          </p:cNvPr>
          <p:cNvSpPr/>
          <p:nvPr/>
        </p:nvSpPr>
        <p:spPr>
          <a:xfrm>
            <a:off x="9332189" y="1977274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42D8F-4404-1520-894C-11C180444AC4}"/>
              </a:ext>
            </a:extLst>
          </p:cNvPr>
          <p:cNvSpPr/>
          <p:nvPr/>
        </p:nvSpPr>
        <p:spPr>
          <a:xfrm>
            <a:off x="9332189" y="2387431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B893AA-026B-D6A5-7811-C9430B7D263D}"/>
              </a:ext>
            </a:extLst>
          </p:cNvPr>
          <p:cNvSpPr/>
          <p:nvPr/>
        </p:nvSpPr>
        <p:spPr>
          <a:xfrm>
            <a:off x="9332189" y="2797588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7C24A-B2A5-58F4-4667-940AD614FFAF}"/>
              </a:ext>
            </a:extLst>
          </p:cNvPr>
          <p:cNvSpPr/>
          <p:nvPr/>
        </p:nvSpPr>
        <p:spPr>
          <a:xfrm>
            <a:off x="9332189" y="3207745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E7C53-D12A-7ABA-4D61-33CE3E46F7EF}"/>
              </a:ext>
            </a:extLst>
          </p:cNvPr>
          <p:cNvSpPr/>
          <p:nvPr/>
        </p:nvSpPr>
        <p:spPr>
          <a:xfrm>
            <a:off x="9332189" y="3617902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BB7BCA-A6CF-2EB1-070D-D09A4DA16ECF}"/>
              </a:ext>
            </a:extLst>
          </p:cNvPr>
          <p:cNvSpPr/>
          <p:nvPr/>
        </p:nvSpPr>
        <p:spPr>
          <a:xfrm>
            <a:off x="9332189" y="4028059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AD86A7-B748-BE91-5A8A-D9196C3DE242}"/>
              </a:ext>
            </a:extLst>
          </p:cNvPr>
          <p:cNvSpPr/>
          <p:nvPr/>
        </p:nvSpPr>
        <p:spPr>
          <a:xfrm>
            <a:off x="9332188" y="4438213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63CEE-F385-4215-A677-BCF853000477}"/>
                  </a:ext>
                </a:extLst>
              </p:cNvPr>
              <p:cNvSpPr txBox="1"/>
              <p:nvPr/>
            </p:nvSpPr>
            <p:spPr>
              <a:xfrm>
                <a:off x="9202566" y="1537019"/>
                <a:ext cx="6184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63CEE-F385-4215-A677-BCF853000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66" y="1537019"/>
                <a:ext cx="618473" cy="369332"/>
              </a:xfrm>
              <a:prstGeom prst="rect">
                <a:avLst/>
              </a:prstGeom>
              <a:blipFill>
                <a:blip r:embed="rId1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FCDBE7-4E33-5C0F-1BFB-4B3821AF951D}"/>
                  </a:ext>
                </a:extLst>
              </p:cNvPr>
              <p:cNvSpPr txBox="1"/>
              <p:nvPr/>
            </p:nvSpPr>
            <p:spPr>
              <a:xfrm>
                <a:off x="9332188" y="1948573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FCDBE7-4E33-5C0F-1BFB-4B3821AF9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1948573"/>
                <a:ext cx="362074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596C9-6A94-2ECF-86FC-8212BF857898}"/>
                  </a:ext>
                </a:extLst>
              </p:cNvPr>
              <p:cNvSpPr txBox="1"/>
              <p:nvPr/>
            </p:nvSpPr>
            <p:spPr>
              <a:xfrm>
                <a:off x="9223224" y="2360127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596C9-6A94-2ECF-86FC-8212BF857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224" y="2360127"/>
                <a:ext cx="362074" cy="369332"/>
              </a:xfrm>
              <a:prstGeom prst="rect">
                <a:avLst/>
              </a:prstGeom>
              <a:blipFill>
                <a:blip r:embed="rId16"/>
                <a:stretch>
                  <a:fillRect r="-4482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CF79A5-2F6E-6B08-A64B-2981787BE553}"/>
                  </a:ext>
                </a:extLst>
              </p:cNvPr>
              <p:cNvSpPr txBox="1"/>
              <p:nvPr/>
            </p:nvSpPr>
            <p:spPr>
              <a:xfrm>
                <a:off x="9332188" y="2771681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CF79A5-2F6E-6B08-A64B-2981787BE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771681"/>
                <a:ext cx="362074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BCDF3-EB33-10D2-AE22-385058053FC7}"/>
                  </a:ext>
                </a:extLst>
              </p:cNvPr>
              <p:cNvSpPr txBox="1"/>
              <p:nvPr/>
            </p:nvSpPr>
            <p:spPr>
              <a:xfrm>
                <a:off x="9332188" y="4417894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BCDF3-EB33-10D2-AE22-38505805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4417894"/>
                <a:ext cx="362074" cy="369332"/>
              </a:xfrm>
              <a:prstGeom prst="rect">
                <a:avLst/>
              </a:prstGeom>
              <a:blipFill>
                <a:blip r:embed="rId1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242514-DF0C-1443-99DB-D76B5C7F1932}"/>
                  </a:ext>
                </a:extLst>
              </p:cNvPr>
              <p:cNvSpPr txBox="1"/>
              <p:nvPr/>
            </p:nvSpPr>
            <p:spPr>
              <a:xfrm>
                <a:off x="9223224" y="4006343"/>
                <a:ext cx="597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242514-DF0C-1443-99DB-D76B5C7F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224" y="4006343"/>
                <a:ext cx="597816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B28CA9-EFC3-64ED-7F3C-0862FC6CD75D}"/>
                  </a:ext>
                </a:extLst>
              </p:cNvPr>
              <p:cNvSpPr txBox="1"/>
              <p:nvPr/>
            </p:nvSpPr>
            <p:spPr>
              <a:xfrm>
                <a:off x="9223224" y="3183235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B28CA9-EFC3-64ED-7F3C-0862FC6CD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224" y="3183235"/>
                <a:ext cx="362074" cy="369332"/>
              </a:xfrm>
              <a:prstGeom prst="rect">
                <a:avLst/>
              </a:prstGeom>
              <a:blipFill>
                <a:blip r:embed="rId20"/>
                <a:stretch>
                  <a:fillRect r="-4482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B529CE-5178-328E-0005-24623E68A546}"/>
                  </a:ext>
                </a:extLst>
              </p:cNvPr>
              <p:cNvSpPr txBox="1"/>
              <p:nvPr/>
            </p:nvSpPr>
            <p:spPr>
              <a:xfrm>
                <a:off x="9332188" y="3594789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B529CE-5178-328E-0005-24623E68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3594789"/>
                <a:ext cx="362074" cy="369332"/>
              </a:xfrm>
              <a:prstGeom prst="rect">
                <a:avLst/>
              </a:prstGeom>
              <a:blipFill>
                <a:blip r:embed="rId21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E9E5FC-23E1-DCAF-0B48-58A54C5FD0BF}"/>
                  </a:ext>
                </a:extLst>
              </p:cNvPr>
              <p:cNvSpPr txBox="1"/>
              <p:nvPr/>
            </p:nvSpPr>
            <p:spPr>
              <a:xfrm>
                <a:off x="6401802" y="5679208"/>
                <a:ext cx="23063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E9E5FC-23E1-DCAF-0B48-58A54C5FD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802" y="5679208"/>
                <a:ext cx="2306327" cy="584775"/>
              </a:xfrm>
              <a:prstGeom prst="rect">
                <a:avLst/>
              </a:prstGeom>
              <a:blipFill>
                <a:blip r:embed="rId22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DE994E-D6CC-1845-A13B-158B3F0C7E50}"/>
                  </a:ext>
                </a:extLst>
              </p:cNvPr>
              <p:cNvSpPr txBox="1"/>
              <p:nvPr/>
            </p:nvSpPr>
            <p:spPr>
              <a:xfrm>
                <a:off x="3020219" y="5660624"/>
                <a:ext cx="3560418" cy="60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DE994E-D6CC-1845-A13B-158B3F0C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19" y="5660624"/>
                <a:ext cx="3560418" cy="603242"/>
              </a:xfrm>
              <a:prstGeom prst="rect">
                <a:avLst/>
              </a:prstGeom>
              <a:blipFill>
                <a:blip r:embed="rId23"/>
                <a:stretch>
                  <a:fillRect l="-1418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B22C0C-2715-8AE9-2D46-3109BAA8BEF8}"/>
              </a:ext>
            </a:extLst>
          </p:cNvPr>
          <p:cNvCxnSpPr/>
          <p:nvPr/>
        </p:nvCxnSpPr>
        <p:spPr>
          <a:xfrm flipH="1">
            <a:off x="4690432" y="1245345"/>
            <a:ext cx="627540" cy="6435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EC3CA9-2F7B-F5CC-D0BA-3132D96156D6}"/>
              </a:ext>
            </a:extLst>
          </p:cNvPr>
          <p:cNvCxnSpPr>
            <a:cxnSpLocks/>
          </p:cNvCxnSpPr>
          <p:nvPr/>
        </p:nvCxnSpPr>
        <p:spPr>
          <a:xfrm>
            <a:off x="6580637" y="1245345"/>
            <a:ext cx="447643" cy="639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43A6AF-E042-E560-416B-A69F8AEEDA80}"/>
              </a:ext>
            </a:extLst>
          </p:cNvPr>
          <p:cNvSpPr txBox="1"/>
          <p:nvPr/>
        </p:nvSpPr>
        <p:spPr>
          <a:xfrm>
            <a:off x="5262325" y="861398"/>
            <a:ext cx="2111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Fast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changing </a:t>
            </a:r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783B37-A061-8500-8F70-3217CA54742F}"/>
              </a:ext>
            </a:extLst>
          </p:cNvPr>
          <p:cNvCxnSpPr>
            <a:cxnSpLocks/>
          </p:cNvCxnSpPr>
          <p:nvPr/>
        </p:nvCxnSpPr>
        <p:spPr>
          <a:xfrm flipV="1">
            <a:off x="6190655" y="4518870"/>
            <a:ext cx="837625" cy="419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6D2EA5C-A4BF-4742-A603-11FB89E971B8}"/>
              </a:ext>
            </a:extLst>
          </p:cNvPr>
          <p:cNvSpPr txBox="1"/>
          <p:nvPr/>
        </p:nvSpPr>
        <p:spPr>
          <a:xfrm>
            <a:off x="5443363" y="4896728"/>
            <a:ext cx="2111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Slowly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changing </a:t>
            </a:r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0517FA-07DC-3AD8-0DB8-12B582CEC347}"/>
              </a:ext>
            </a:extLst>
          </p:cNvPr>
          <p:cNvCxnSpPr>
            <a:cxnSpLocks/>
          </p:cNvCxnSpPr>
          <p:nvPr/>
        </p:nvCxnSpPr>
        <p:spPr>
          <a:xfrm flipH="1" flipV="1">
            <a:off x="4665710" y="4518870"/>
            <a:ext cx="877848" cy="419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E65A38-CDAF-ED20-2E26-14DAAFF13683}"/>
              </a:ext>
            </a:extLst>
          </p:cNvPr>
          <p:cNvSpPr/>
          <p:nvPr/>
        </p:nvSpPr>
        <p:spPr>
          <a:xfrm>
            <a:off x="2178955" y="153911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D8B32-A4D2-AF4D-AF7A-B32EBBDBC58E}"/>
              </a:ext>
            </a:extLst>
          </p:cNvPr>
          <p:cNvSpPr/>
          <p:nvPr/>
        </p:nvSpPr>
        <p:spPr>
          <a:xfrm>
            <a:off x="2178955" y="194927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75E45E-EC58-1122-CC8B-0EDDA3342179}"/>
              </a:ext>
            </a:extLst>
          </p:cNvPr>
          <p:cNvSpPr/>
          <p:nvPr/>
        </p:nvSpPr>
        <p:spPr>
          <a:xfrm>
            <a:off x="2178955" y="235942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953A75-C933-6E91-54BA-CE73ACF65CA8}"/>
              </a:ext>
            </a:extLst>
          </p:cNvPr>
          <p:cNvSpPr/>
          <p:nvPr/>
        </p:nvSpPr>
        <p:spPr>
          <a:xfrm>
            <a:off x="2178955" y="276958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9DF83D-CA4C-39DE-2B5B-4F568A4C2205}"/>
              </a:ext>
            </a:extLst>
          </p:cNvPr>
          <p:cNvSpPr/>
          <p:nvPr/>
        </p:nvSpPr>
        <p:spPr>
          <a:xfrm>
            <a:off x="2178955" y="317974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9D5B99-742F-8922-8B1C-C1561D7CEB6E}"/>
              </a:ext>
            </a:extLst>
          </p:cNvPr>
          <p:cNvSpPr/>
          <p:nvPr/>
        </p:nvSpPr>
        <p:spPr>
          <a:xfrm>
            <a:off x="2178955" y="358990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CBF0E-9FF8-CAE7-1340-8842EF445995}"/>
              </a:ext>
            </a:extLst>
          </p:cNvPr>
          <p:cNvSpPr/>
          <p:nvPr/>
        </p:nvSpPr>
        <p:spPr>
          <a:xfrm>
            <a:off x="2178955" y="400005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61B102-AE52-F83F-B755-B5AC1C0E9493}"/>
              </a:ext>
            </a:extLst>
          </p:cNvPr>
          <p:cNvSpPr/>
          <p:nvPr/>
        </p:nvSpPr>
        <p:spPr>
          <a:xfrm>
            <a:off x="2178954" y="441021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3AF514-C47E-2AB1-78D1-3A13735BCA68}"/>
                  </a:ext>
                </a:extLst>
              </p:cNvPr>
              <p:cNvSpPr txBox="1"/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3AF514-C47E-2AB1-78D1-3A13735B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blipFill>
                <a:blip r:embed="rId24"/>
                <a:stretch>
                  <a:fillRect l="-4396" r="-3296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69CCA1-1D29-C342-8EFE-6D6C68219B21}"/>
                  </a:ext>
                </a:extLst>
              </p:cNvPr>
              <p:cNvSpPr txBox="1"/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69CCA1-1D29-C342-8EFE-6D6C6821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blipFill>
                <a:blip r:embed="rId2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252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9" grpId="0"/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FE4B-BCBC-7DDB-8460-74C60C53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7F1959-7292-63C6-C7AB-AD8C86615334}"/>
                  </a:ext>
                </a:extLst>
              </p:cNvPr>
              <p:cNvSpPr txBox="1"/>
              <p:nvPr/>
            </p:nvSpPr>
            <p:spPr>
              <a:xfrm>
                <a:off x="9176492" y="5401301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7F1959-7292-63C6-C7AB-AD8C86615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92" y="5401301"/>
                <a:ext cx="1004741" cy="490199"/>
              </a:xfrm>
              <a:prstGeom prst="rect">
                <a:avLst/>
              </a:prstGeom>
              <a:blipFill>
                <a:blip r:embed="rId3"/>
                <a:stretch>
                  <a:fillRect l="-125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A6AAC890-8EE2-1574-B756-19784BEA741A}"/>
              </a:ext>
            </a:extLst>
          </p:cNvPr>
          <p:cNvSpPr/>
          <p:nvPr/>
        </p:nvSpPr>
        <p:spPr>
          <a:xfrm>
            <a:off x="2178955" y="1539115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F4AB3D-623F-9FA8-CE2E-A0B00C2D86E4}"/>
              </a:ext>
            </a:extLst>
          </p:cNvPr>
          <p:cNvSpPr/>
          <p:nvPr/>
        </p:nvSpPr>
        <p:spPr>
          <a:xfrm>
            <a:off x="2178955" y="1949272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E57D7F-558F-141E-9D15-256428D496E9}"/>
              </a:ext>
            </a:extLst>
          </p:cNvPr>
          <p:cNvSpPr/>
          <p:nvPr/>
        </p:nvSpPr>
        <p:spPr>
          <a:xfrm>
            <a:off x="2178955" y="235942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EBD532-9223-A777-16C1-1F71D0730635}"/>
              </a:ext>
            </a:extLst>
          </p:cNvPr>
          <p:cNvSpPr/>
          <p:nvPr/>
        </p:nvSpPr>
        <p:spPr>
          <a:xfrm>
            <a:off x="2178955" y="276958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A8AFC8-6E4A-2DC9-905F-B138C3C9433A}"/>
              </a:ext>
            </a:extLst>
          </p:cNvPr>
          <p:cNvSpPr/>
          <p:nvPr/>
        </p:nvSpPr>
        <p:spPr>
          <a:xfrm>
            <a:off x="2178955" y="317974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31D135-4148-7C72-54FD-1DD40B4140F3}"/>
              </a:ext>
            </a:extLst>
          </p:cNvPr>
          <p:cNvSpPr/>
          <p:nvPr/>
        </p:nvSpPr>
        <p:spPr>
          <a:xfrm>
            <a:off x="2178955" y="3589900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971EB7-F936-8758-486B-A513B8EA0C40}"/>
              </a:ext>
            </a:extLst>
          </p:cNvPr>
          <p:cNvSpPr/>
          <p:nvPr/>
        </p:nvSpPr>
        <p:spPr>
          <a:xfrm>
            <a:off x="2178955" y="400005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CFB7F7-ADE6-EC8F-2E0C-57B0A546F288}"/>
              </a:ext>
            </a:extLst>
          </p:cNvPr>
          <p:cNvSpPr/>
          <p:nvPr/>
        </p:nvSpPr>
        <p:spPr>
          <a:xfrm>
            <a:off x="2178954" y="441021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8020F-B37A-0698-E721-3E1369B9CB22}"/>
                  </a:ext>
                </a:extLst>
              </p:cNvPr>
              <p:cNvSpPr txBox="1"/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8020F-B37A-0698-E721-3E1369B9C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17" y="5375656"/>
                <a:ext cx="1137873" cy="490199"/>
              </a:xfrm>
              <a:prstGeom prst="rect">
                <a:avLst/>
              </a:prstGeom>
              <a:blipFill>
                <a:blip r:embed="rId4"/>
                <a:stretch>
                  <a:fillRect l="-4396" r="-3296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45B63778-98F2-340B-4457-A4F76AA12DF5}"/>
              </a:ext>
            </a:extLst>
          </p:cNvPr>
          <p:cNvSpPr/>
          <p:nvPr/>
        </p:nvSpPr>
        <p:spPr>
          <a:xfrm>
            <a:off x="9431018" y="1564760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A19CBF-58D8-1D40-2457-CDAC9A35EC05}"/>
              </a:ext>
            </a:extLst>
          </p:cNvPr>
          <p:cNvSpPr/>
          <p:nvPr/>
        </p:nvSpPr>
        <p:spPr>
          <a:xfrm>
            <a:off x="9431018" y="1974917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183A4D-0630-1641-52DE-BB905D98B47F}"/>
              </a:ext>
            </a:extLst>
          </p:cNvPr>
          <p:cNvSpPr/>
          <p:nvPr/>
        </p:nvSpPr>
        <p:spPr>
          <a:xfrm>
            <a:off x="9431018" y="2385074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C716E5-9BA2-BE0B-4E0C-697F02822ED8}"/>
              </a:ext>
            </a:extLst>
          </p:cNvPr>
          <p:cNvSpPr/>
          <p:nvPr/>
        </p:nvSpPr>
        <p:spPr>
          <a:xfrm>
            <a:off x="9431018" y="2795231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EBF6D2-F029-0F0E-F210-7090C7FF44EA}"/>
              </a:ext>
            </a:extLst>
          </p:cNvPr>
          <p:cNvSpPr/>
          <p:nvPr/>
        </p:nvSpPr>
        <p:spPr>
          <a:xfrm>
            <a:off x="9431018" y="3205388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B9236A-4B4E-41E3-182F-2C885FD14B7F}"/>
              </a:ext>
            </a:extLst>
          </p:cNvPr>
          <p:cNvSpPr/>
          <p:nvPr/>
        </p:nvSpPr>
        <p:spPr>
          <a:xfrm>
            <a:off x="9431018" y="3615545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246EF6-E832-2D73-9E9B-3A5F9279AAC3}"/>
              </a:ext>
            </a:extLst>
          </p:cNvPr>
          <p:cNvSpPr/>
          <p:nvPr/>
        </p:nvSpPr>
        <p:spPr>
          <a:xfrm>
            <a:off x="9431018" y="4025702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B5345C-92D5-8B12-4EEA-9515977CF3F2}"/>
              </a:ext>
            </a:extLst>
          </p:cNvPr>
          <p:cNvSpPr/>
          <p:nvPr/>
        </p:nvSpPr>
        <p:spPr>
          <a:xfrm>
            <a:off x="9431017" y="4435856"/>
            <a:ext cx="367645" cy="36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A close-up of numbers&#10;&#10;Description automatically generated">
            <a:extLst>
              <a:ext uri="{FF2B5EF4-FFF2-40B4-BE49-F238E27FC236}">
                <a16:creationId xmlns:a16="http://schemas.microsoft.com/office/drawing/2014/main" id="{4CBD87E7-851B-5919-C697-E1714A139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509" y="2315548"/>
            <a:ext cx="6437517" cy="1617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228C5F3-0936-8DA7-F599-8E94FCE5F709}"/>
                  </a:ext>
                </a:extLst>
              </p:cNvPr>
              <p:cNvSpPr txBox="1"/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228C5F3-0936-8DA7-F599-8E94FCE5F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84" y="2844843"/>
                <a:ext cx="443451" cy="584775"/>
              </a:xfrm>
              <a:prstGeom prst="rect">
                <a:avLst/>
              </a:prstGeom>
              <a:blipFill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04B836-1663-C3B2-9292-818F31562800}"/>
                  </a:ext>
                </a:extLst>
              </p:cNvPr>
              <p:cNvSpPr txBox="1"/>
              <p:nvPr/>
            </p:nvSpPr>
            <p:spPr>
              <a:xfrm>
                <a:off x="5639585" y="4192824"/>
                <a:ext cx="912830" cy="585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04B836-1663-C3B2-9292-818F3156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85" y="4192824"/>
                <a:ext cx="912830" cy="585032"/>
              </a:xfrm>
              <a:prstGeom prst="rect">
                <a:avLst/>
              </a:prstGeom>
              <a:blipFill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05F9B24-0608-4831-507C-633CD4831477}"/>
                  </a:ext>
                </a:extLst>
              </p:cNvPr>
              <p:cNvSpPr txBox="1"/>
              <p:nvPr/>
            </p:nvSpPr>
            <p:spPr>
              <a:xfrm>
                <a:off x="9431017" y="1534662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05F9B24-0608-4831-507C-633CD4831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1534662"/>
                <a:ext cx="362074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9B03BFB-B009-CAD8-871D-0D5F25B083AE}"/>
                  </a:ext>
                </a:extLst>
              </p:cNvPr>
              <p:cNvSpPr txBox="1"/>
              <p:nvPr/>
            </p:nvSpPr>
            <p:spPr>
              <a:xfrm>
                <a:off x="9431017" y="1946216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9B03BFB-B009-CAD8-871D-0D5F25B08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1946216"/>
                <a:ext cx="36207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E028BF5-306C-F81C-DE1D-EE1AA392F737}"/>
                  </a:ext>
                </a:extLst>
              </p:cNvPr>
              <p:cNvSpPr txBox="1"/>
              <p:nvPr/>
            </p:nvSpPr>
            <p:spPr>
              <a:xfrm>
                <a:off x="9431017" y="2357770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E028BF5-306C-F81C-DE1D-EE1AA392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2357770"/>
                <a:ext cx="36207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BB85FC0-C9CC-F94D-7106-E07EEDF427D4}"/>
                  </a:ext>
                </a:extLst>
              </p:cNvPr>
              <p:cNvSpPr txBox="1"/>
              <p:nvPr/>
            </p:nvSpPr>
            <p:spPr>
              <a:xfrm>
                <a:off x="9431017" y="2769324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BB85FC0-C9CC-F94D-7106-E07EEDF4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2769324"/>
                <a:ext cx="362074" cy="36933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21F8572-4DA4-4F80-903D-26F4E0FA91AF}"/>
                  </a:ext>
                </a:extLst>
              </p:cNvPr>
              <p:cNvSpPr txBox="1"/>
              <p:nvPr/>
            </p:nvSpPr>
            <p:spPr>
              <a:xfrm>
                <a:off x="9431017" y="4415537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21F8572-4DA4-4F80-903D-26F4E0FA9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4415537"/>
                <a:ext cx="362074" cy="369332"/>
              </a:xfrm>
              <a:prstGeom prst="rect">
                <a:avLst/>
              </a:prstGeom>
              <a:blipFill>
                <a:blip r:embed="rId12"/>
                <a:stretch>
                  <a:fillRect r="-344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A1B28FF-5BF1-7D05-F21B-C23F043416BE}"/>
                  </a:ext>
                </a:extLst>
              </p:cNvPr>
              <p:cNvSpPr txBox="1"/>
              <p:nvPr/>
            </p:nvSpPr>
            <p:spPr>
              <a:xfrm>
                <a:off x="9322053" y="4003986"/>
                <a:ext cx="597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A1B28FF-5BF1-7D05-F21B-C23F043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53" y="4003986"/>
                <a:ext cx="59781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9325BDD-2CBD-E871-0562-E11564EE73B7}"/>
                  </a:ext>
                </a:extLst>
              </p:cNvPr>
              <p:cNvSpPr txBox="1"/>
              <p:nvPr/>
            </p:nvSpPr>
            <p:spPr>
              <a:xfrm>
                <a:off x="9431017" y="3180878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9325BDD-2CBD-E871-0562-E11564E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3180878"/>
                <a:ext cx="362074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C91B22-474F-E357-F058-0DB89014427E}"/>
                  </a:ext>
                </a:extLst>
              </p:cNvPr>
              <p:cNvSpPr txBox="1"/>
              <p:nvPr/>
            </p:nvSpPr>
            <p:spPr>
              <a:xfrm>
                <a:off x="9431017" y="3592432"/>
                <a:ext cx="36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C91B22-474F-E357-F058-0DB89014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7" y="3592432"/>
                <a:ext cx="362074" cy="369332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73E20E2-7EE9-9D20-F15A-46C8AC2D9FFB}"/>
              </a:ext>
            </a:extLst>
          </p:cNvPr>
          <p:cNvGrpSpPr/>
          <p:nvPr/>
        </p:nvGrpSpPr>
        <p:grpSpPr>
          <a:xfrm>
            <a:off x="-4935003" y="3404221"/>
            <a:ext cx="3730435" cy="3730435"/>
            <a:chOff x="4259102" y="1521670"/>
            <a:chExt cx="7500609" cy="75006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C3BC53D-DFA3-C478-ECD1-5284F661178F}"/>
                </a:ext>
              </a:extLst>
            </p:cNvPr>
            <p:cNvGrpSpPr/>
            <p:nvPr/>
          </p:nvGrpSpPr>
          <p:grpSpPr>
            <a:xfrm rot="20944867">
              <a:off x="4259102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B7BA025-8429-53EA-B1FA-98537C242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1F9C447-3171-C8C9-C394-8F434A4289EB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945149-E86E-7D7B-923B-EBBA7D3CF70D}"/>
                </a:ext>
              </a:extLst>
            </p:cNvPr>
            <p:cNvGrpSpPr/>
            <p:nvPr/>
          </p:nvGrpSpPr>
          <p:grpSpPr>
            <a:xfrm rot="17340000">
              <a:off x="4265596" y="5101486"/>
              <a:ext cx="7500609" cy="340977"/>
              <a:chOff x="5043340" y="2978870"/>
              <a:chExt cx="6410227" cy="14140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0B0F83E-3833-2C3D-A2B8-EF48AC7EF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5112" y="3048983"/>
                <a:ext cx="6398455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52FD09D-B003-AA00-1308-635B43206701}"/>
                  </a:ext>
                </a:extLst>
              </p:cNvPr>
              <p:cNvSpPr/>
              <p:nvPr/>
            </p:nvSpPr>
            <p:spPr>
              <a:xfrm>
                <a:off x="5043340" y="2978870"/>
                <a:ext cx="3195687" cy="141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BFD788DA-8532-81AF-0262-A6B190F062C9}"/>
                </a:ext>
              </a:extLst>
            </p:cNvPr>
            <p:cNvSpPr/>
            <p:nvPr/>
          </p:nvSpPr>
          <p:spPr>
            <a:xfrm rot="199218">
              <a:off x="7802306" y="4367730"/>
              <a:ext cx="1037688" cy="1376898"/>
            </a:xfrm>
            <a:prstGeom prst="arc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CBA4BD4-12A2-964F-24E6-8192E6988072}"/>
                    </a:ext>
                  </a:extLst>
                </p:cNvPr>
                <p:cNvSpPr/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CEC8D22-02E2-EE8A-67C9-838FDC1DA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717" y="4056832"/>
                  <a:ext cx="1395079" cy="9282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45B075-EC49-4B58-EBA6-8AD2AC3CF8F8}"/>
              </a:ext>
            </a:extLst>
          </p:cNvPr>
          <p:cNvGrpSpPr/>
          <p:nvPr/>
        </p:nvGrpSpPr>
        <p:grpSpPr>
          <a:xfrm>
            <a:off x="-3742810" y="2918124"/>
            <a:ext cx="3599048" cy="2608255"/>
            <a:chOff x="2498816" y="1202102"/>
            <a:chExt cx="7167015" cy="519398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7CA1C3-A42B-71D0-FE87-CEC64C12CCC6}"/>
                </a:ext>
              </a:extLst>
            </p:cNvPr>
            <p:cNvCxnSpPr/>
            <p:nvPr/>
          </p:nvCxnSpPr>
          <p:spPr>
            <a:xfrm>
              <a:off x="3839054" y="1690060"/>
              <a:ext cx="0" cy="461754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8BBC8-87B6-15EF-AC7D-7FE61A6A13EF}"/>
                </a:ext>
              </a:extLst>
            </p:cNvPr>
            <p:cNvCxnSpPr/>
            <p:nvPr/>
          </p:nvCxnSpPr>
          <p:spPr>
            <a:xfrm flipV="1">
              <a:off x="3451321" y="5929043"/>
              <a:ext cx="5580039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DA323F6-15DB-B3C6-1A79-BC57AD84418B}"/>
                    </a:ext>
                  </a:extLst>
                </p:cNvPr>
                <p:cNvSpPr/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A5F5819-F47C-4279-BD4A-4CCF9B7B8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169" y="5749756"/>
                  <a:ext cx="733662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6667" r="-66667" b="-10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79085CE-623B-0340-38CD-88925D5BFE1B}"/>
                    </a:ext>
                  </a:extLst>
                </p:cNvPr>
                <p:cNvSpPr/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8BD107F-08FD-E4B2-73B3-4EC12AF1A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816" y="1202102"/>
                  <a:ext cx="68185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64286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882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8B0DD-574A-F775-F640-C6F3CD69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06BF5DF2-AC4A-941C-E133-22DC2492B1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580A0D8A-D860-5C88-D98A-2FB1554AC66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94C91253-197E-7686-7CA4-FA37009D4DE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t="14747" b="21763"/>
          <a:stretch/>
        </p:blipFill>
        <p:spPr>
          <a:xfrm>
            <a:off x="1535261" y="78119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EF82B148-91E9-89E2-D552-DBC4AB288C3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83135-8D3E-3EFB-F123-4CDD675B50DE}"/>
              </a:ext>
            </a:extLst>
          </p:cNvPr>
          <p:cNvSpPr/>
          <p:nvPr/>
        </p:nvSpPr>
        <p:spPr>
          <a:xfrm>
            <a:off x="8510274" y="153740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E0E825-0B25-E60B-F852-747C0D9C46BD}"/>
              </a:ext>
            </a:extLst>
          </p:cNvPr>
          <p:cNvSpPr/>
          <p:nvPr/>
        </p:nvSpPr>
        <p:spPr>
          <a:xfrm>
            <a:off x="8510274" y="194756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EB0950-7D18-A499-9427-7737E905213E}"/>
              </a:ext>
            </a:extLst>
          </p:cNvPr>
          <p:cNvSpPr/>
          <p:nvPr/>
        </p:nvSpPr>
        <p:spPr>
          <a:xfrm>
            <a:off x="8510274" y="264165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ABA727-EF7F-E28A-FF9F-BDB030C8E880}"/>
              </a:ext>
            </a:extLst>
          </p:cNvPr>
          <p:cNvSpPr/>
          <p:nvPr/>
        </p:nvSpPr>
        <p:spPr>
          <a:xfrm>
            <a:off x="8510274" y="305181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A53C60-3F21-629A-0EDF-4A70EAD00B7E}"/>
              </a:ext>
            </a:extLst>
          </p:cNvPr>
          <p:cNvSpPr/>
          <p:nvPr/>
        </p:nvSpPr>
        <p:spPr>
          <a:xfrm>
            <a:off x="8510274" y="375082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58AF59-2105-1A30-4427-EB30F0FFDB65}"/>
              </a:ext>
            </a:extLst>
          </p:cNvPr>
          <p:cNvSpPr/>
          <p:nvPr/>
        </p:nvSpPr>
        <p:spPr>
          <a:xfrm>
            <a:off x="8510274" y="416098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70FEA6-51B8-9EA1-335F-3687AF8B7099}"/>
              </a:ext>
            </a:extLst>
          </p:cNvPr>
          <p:cNvSpPr/>
          <p:nvPr/>
        </p:nvSpPr>
        <p:spPr>
          <a:xfrm>
            <a:off x="8510274" y="486244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727CC1-0D14-B6A6-2014-C07B238239CE}"/>
              </a:ext>
            </a:extLst>
          </p:cNvPr>
          <p:cNvSpPr/>
          <p:nvPr/>
        </p:nvSpPr>
        <p:spPr>
          <a:xfrm>
            <a:off x="8510273" y="527260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824C0D-C6D6-01B1-ECA1-5575124643CF}"/>
                  </a:ext>
                </a:extLst>
              </p:cNvPr>
              <p:cNvSpPr txBox="1"/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824C0D-C6D6-01B1-ECA1-557512464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7A3146-062A-BCFD-2E1D-7B3AD7558777}"/>
                  </a:ext>
                </a:extLst>
              </p:cNvPr>
              <p:cNvSpPr txBox="1"/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7A3146-062A-BCFD-2E1D-7B3AD7558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3F6E5-5BBD-CEB9-DAA0-F6AABF19DD2E}"/>
                  </a:ext>
                </a:extLst>
              </p:cNvPr>
              <p:cNvSpPr txBox="1"/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23F6E5-5BBD-CEB9-DAA0-F6AABF19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1F6B0-43AC-6B0A-7845-8DE47B2510C5}"/>
                  </a:ext>
                </a:extLst>
              </p:cNvPr>
              <p:cNvSpPr txBox="1"/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1F6B0-43AC-6B0A-7845-8DE47B251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FCBBEC7-E8E6-EDBF-57BA-17A51DA63DA6}"/>
              </a:ext>
            </a:extLst>
          </p:cNvPr>
          <p:cNvSpPr/>
          <p:nvPr/>
        </p:nvSpPr>
        <p:spPr>
          <a:xfrm>
            <a:off x="4282731" y="154080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2DA700-83CD-FACC-2CB3-C8FFD696DFBE}"/>
              </a:ext>
            </a:extLst>
          </p:cNvPr>
          <p:cNvSpPr/>
          <p:nvPr/>
        </p:nvSpPr>
        <p:spPr>
          <a:xfrm>
            <a:off x="4282731" y="195096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B3FA0E-C845-8974-0701-CCE1CE530C31}"/>
              </a:ext>
            </a:extLst>
          </p:cNvPr>
          <p:cNvSpPr/>
          <p:nvPr/>
        </p:nvSpPr>
        <p:spPr>
          <a:xfrm>
            <a:off x="4282731" y="264506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1D808-5363-F34E-C8E2-C1723784320B}"/>
              </a:ext>
            </a:extLst>
          </p:cNvPr>
          <p:cNvSpPr/>
          <p:nvPr/>
        </p:nvSpPr>
        <p:spPr>
          <a:xfrm>
            <a:off x="4282731" y="305521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1B9BB1-196D-2BDB-431F-EB956C4823D7}"/>
              </a:ext>
            </a:extLst>
          </p:cNvPr>
          <p:cNvSpPr/>
          <p:nvPr/>
        </p:nvSpPr>
        <p:spPr>
          <a:xfrm>
            <a:off x="4282731" y="375423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0D9E24-BEFB-6427-534D-DE65B2F3F319}"/>
              </a:ext>
            </a:extLst>
          </p:cNvPr>
          <p:cNvSpPr/>
          <p:nvPr/>
        </p:nvSpPr>
        <p:spPr>
          <a:xfrm>
            <a:off x="4282731" y="416438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67E0FD-C0CF-AD4F-BA2B-F0FB3344C99B}"/>
              </a:ext>
            </a:extLst>
          </p:cNvPr>
          <p:cNvSpPr/>
          <p:nvPr/>
        </p:nvSpPr>
        <p:spPr>
          <a:xfrm>
            <a:off x="4282731" y="486585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B69BE5-0802-208C-EC6C-A6BA9E2DC375}"/>
              </a:ext>
            </a:extLst>
          </p:cNvPr>
          <p:cNvSpPr/>
          <p:nvPr/>
        </p:nvSpPr>
        <p:spPr>
          <a:xfrm>
            <a:off x="4282730" y="527600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F1C8D4-AE19-8511-61C2-7BF45D908BE1}"/>
                  </a:ext>
                </a:extLst>
              </p:cNvPr>
              <p:cNvSpPr txBox="1"/>
              <p:nvPr/>
            </p:nvSpPr>
            <p:spPr>
              <a:xfrm>
                <a:off x="8255748" y="584662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F1C8D4-AE19-8511-61C2-7BF45D90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48" y="5846624"/>
                <a:ext cx="1004741" cy="490199"/>
              </a:xfrm>
              <a:prstGeom prst="rect">
                <a:avLst/>
              </a:prstGeom>
              <a:blipFill>
                <a:blip r:embed="rId17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D0B6D5-CCD0-D84D-D915-D39F29FDD4DE}"/>
                  </a:ext>
                </a:extLst>
              </p:cNvPr>
              <p:cNvSpPr txBox="1"/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D0B6D5-CCD0-D84D-D915-D39F29FD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blipFill>
                <a:blip r:embed="rId18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114B69-53BE-6B0A-3C61-D02FA1A66979}"/>
                  </a:ext>
                </a:extLst>
              </p:cNvPr>
              <p:cNvSpPr txBox="1"/>
              <p:nvPr/>
            </p:nvSpPr>
            <p:spPr>
              <a:xfrm>
                <a:off x="5033915" y="149553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114B69-53BE-6B0A-3C61-D02FA1A6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1495538"/>
                <a:ext cx="3576687" cy="822085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B126B3-4E1A-D824-7DD1-F0C1A720977F}"/>
                  </a:ext>
                </a:extLst>
              </p:cNvPr>
              <p:cNvSpPr txBox="1"/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B126B3-4E1A-D824-7DD1-F0C1A7209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08274CE-942B-E06D-A4F4-4C5FAFE4614A}"/>
                  </a:ext>
                </a:extLst>
              </p:cNvPr>
              <p:cNvSpPr txBox="1"/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08274CE-942B-E06D-A4F4-4C5FAFE4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54B48C-E8D1-FDF6-4EDB-4150A0A413A2}"/>
                  </a:ext>
                </a:extLst>
              </p:cNvPr>
              <p:cNvSpPr txBox="1"/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54B48C-E8D1-FDF6-4EDB-4150A0A41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09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C235-339D-4020-1886-1574AAAE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0079B9B9-A4F0-669F-482D-FAC17178ED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t="15595" b="20915"/>
          <a:stretch/>
        </p:blipFill>
        <p:spPr>
          <a:xfrm>
            <a:off x="-7259360" y="442347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4EDB3D10-10AA-8020-AA5E-C54F113E345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t="14090" b="23114"/>
          <a:stretch/>
        </p:blipFill>
        <p:spPr>
          <a:xfrm>
            <a:off x="-7259360" y="173766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BAF12473-C2F4-E256-317F-51030874F7D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t="14747" b="21763"/>
          <a:stretch/>
        </p:blipFill>
        <p:spPr>
          <a:xfrm>
            <a:off x="-7259360" y="39475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1597B88F-9FE8-21F5-E6DD-F05A7F43614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t="15528" b="20982"/>
          <a:stretch/>
        </p:blipFill>
        <p:spPr>
          <a:xfrm>
            <a:off x="-7259360" y="308056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DDD96C9-4B2B-A97F-70FE-D54BBF6E7668}"/>
              </a:ext>
            </a:extLst>
          </p:cNvPr>
          <p:cNvSpPr/>
          <p:nvPr/>
        </p:nvSpPr>
        <p:spPr>
          <a:xfrm>
            <a:off x="-750215" y="115096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845470-261B-1084-E3AC-39A2D631BAD4}"/>
              </a:ext>
            </a:extLst>
          </p:cNvPr>
          <p:cNvSpPr/>
          <p:nvPr/>
        </p:nvSpPr>
        <p:spPr>
          <a:xfrm>
            <a:off x="-750215" y="156112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DE9D35-DFA9-0EDF-FBDF-E822712672DD}"/>
              </a:ext>
            </a:extLst>
          </p:cNvPr>
          <p:cNvSpPr/>
          <p:nvPr/>
        </p:nvSpPr>
        <p:spPr>
          <a:xfrm>
            <a:off x="-750215" y="225521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DD1E79-E2BE-AB13-15A1-C1C94E0BDA19}"/>
              </a:ext>
            </a:extLst>
          </p:cNvPr>
          <p:cNvSpPr/>
          <p:nvPr/>
        </p:nvSpPr>
        <p:spPr>
          <a:xfrm>
            <a:off x="-750215" y="266537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C15EDA-AE52-1B03-AD77-39169B407430}"/>
              </a:ext>
            </a:extLst>
          </p:cNvPr>
          <p:cNvSpPr/>
          <p:nvPr/>
        </p:nvSpPr>
        <p:spPr>
          <a:xfrm>
            <a:off x="-750215" y="336438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03ED33-7F8F-A7A7-6A95-53F54FEC4BF4}"/>
              </a:ext>
            </a:extLst>
          </p:cNvPr>
          <p:cNvSpPr/>
          <p:nvPr/>
        </p:nvSpPr>
        <p:spPr>
          <a:xfrm>
            <a:off x="-750215" y="377454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80D308-C6C6-2C1C-F815-CE3BF58C8931}"/>
              </a:ext>
            </a:extLst>
          </p:cNvPr>
          <p:cNvSpPr/>
          <p:nvPr/>
        </p:nvSpPr>
        <p:spPr>
          <a:xfrm>
            <a:off x="-750215" y="447600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87EAF6-D2EC-5825-445E-A7C454A5E634}"/>
              </a:ext>
            </a:extLst>
          </p:cNvPr>
          <p:cNvSpPr/>
          <p:nvPr/>
        </p:nvSpPr>
        <p:spPr>
          <a:xfrm>
            <a:off x="-750216" y="488616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C79425-2B9F-670C-2ABA-F42EB5C26C8A}"/>
                  </a:ext>
                </a:extLst>
              </p:cNvPr>
              <p:cNvSpPr txBox="1"/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82A84-C729-1AA3-CFBB-17F6798DE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BB038A-67D3-933A-664D-FB0B02A17AB9}"/>
                  </a:ext>
                </a:extLst>
              </p:cNvPr>
              <p:cNvSpPr txBox="1"/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6FCA6-F487-32A9-FEFA-C6632DE7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452952-65B4-8C47-AAFF-8FCF40556A49}"/>
                  </a:ext>
                </a:extLst>
              </p:cNvPr>
              <p:cNvSpPr txBox="1"/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86B3A-B45D-BF19-9249-2E9CD165C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E98716-60BF-F95D-3B68-4008DFC20C87}"/>
                  </a:ext>
                </a:extLst>
              </p:cNvPr>
              <p:cNvSpPr txBox="1"/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0612E9-71C4-F336-C6E5-252DE436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8AE8109-8836-5691-84C6-28B78774EE63}"/>
              </a:ext>
            </a:extLst>
          </p:cNvPr>
          <p:cNvSpPr/>
          <p:nvPr/>
        </p:nvSpPr>
        <p:spPr>
          <a:xfrm>
            <a:off x="-4977758" y="11543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0F6C60-5FEE-A068-81A0-755ED46AFF4D}"/>
              </a:ext>
            </a:extLst>
          </p:cNvPr>
          <p:cNvSpPr/>
          <p:nvPr/>
        </p:nvSpPr>
        <p:spPr>
          <a:xfrm>
            <a:off x="-4977758" y="15645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F12649-A4B3-A690-EC29-DFC4EE35A47C}"/>
              </a:ext>
            </a:extLst>
          </p:cNvPr>
          <p:cNvSpPr/>
          <p:nvPr/>
        </p:nvSpPr>
        <p:spPr>
          <a:xfrm>
            <a:off x="-4977758" y="225862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AF933C-2342-5534-7F37-D1BE9E705631}"/>
              </a:ext>
            </a:extLst>
          </p:cNvPr>
          <p:cNvSpPr/>
          <p:nvPr/>
        </p:nvSpPr>
        <p:spPr>
          <a:xfrm>
            <a:off x="-4977758" y="266877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D72BB8-2E3C-7B35-11B8-01141445BF93}"/>
              </a:ext>
            </a:extLst>
          </p:cNvPr>
          <p:cNvSpPr/>
          <p:nvPr/>
        </p:nvSpPr>
        <p:spPr>
          <a:xfrm>
            <a:off x="-4977758" y="336779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950092-F61D-DC8B-740E-1483A2593C33}"/>
              </a:ext>
            </a:extLst>
          </p:cNvPr>
          <p:cNvSpPr/>
          <p:nvPr/>
        </p:nvSpPr>
        <p:spPr>
          <a:xfrm>
            <a:off x="-4977758" y="377794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CD38EB-9426-E410-7E8E-E80F3547FBCB}"/>
              </a:ext>
            </a:extLst>
          </p:cNvPr>
          <p:cNvSpPr/>
          <p:nvPr/>
        </p:nvSpPr>
        <p:spPr>
          <a:xfrm>
            <a:off x="-4977758" y="447941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A857F9-760F-C4B9-8BA0-F7D02A8F45EE}"/>
              </a:ext>
            </a:extLst>
          </p:cNvPr>
          <p:cNvSpPr/>
          <p:nvPr/>
        </p:nvSpPr>
        <p:spPr>
          <a:xfrm>
            <a:off x="-4977759" y="488956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BA533-E0DF-73D7-0C41-EB7CBC811253}"/>
                  </a:ext>
                </a:extLst>
              </p:cNvPr>
              <p:cNvSpPr txBox="1"/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2CC24-83BC-D4EE-361B-06C1D81C3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blipFill>
                <a:blip r:embed="rId18"/>
                <a:stretch>
                  <a:fillRect l="-125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F571C3-A9C3-114A-0E0B-78E3A46D98B5}"/>
                  </a:ext>
                </a:extLst>
              </p:cNvPr>
              <p:cNvSpPr txBox="1"/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332B18-B2B8-91E8-F0B2-33EC5CAA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blipFill>
                <a:blip r:embed="rId19"/>
                <a:stretch>
                  <a:fillRect l="-4396" r="-3296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D666FD-DE7A-E972-2A2A-6CC581E603B0}"/>
                  </a:ext>
                </a:extLst>
              </p:cNvPr>
              <p:cNvSpPr txBox="1"/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9627B59-77FF-9B86-8104-C2EF460E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83DD94-E873-77A4-C336-99E95A7E2BD7}"/>
                  </a:ext>
                </a:extLst>
              </p:cNvPr>
              <p:cNvSpPr txBox="1"/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A73B70-9C7F-8AF0-73B0-7508F49E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01304B-7019-602F-7D58-79CBEF1682ED}"/>
                  </a:ext>
                </a:extLst>
              </p:cNvPr>
              <p:cNvSpPr txBox="1"/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C9D423-FF60-6A95-9B8C-F81A49A0F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D0FE91-0D5A-E4A9-0628-81F1F0EC00D2}"/>
                  </a:ext>
                </a:extLst>
              </p:cNvPr>
              <p:cNvSpPr txBox="1"/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72C4EC-80BA-EFE2-28F9-B9D44511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F37BA3A-A6A1-C0FC-1E16-838450D9680B}"/>
              </a:ext>
            </a:extLst>
          </p:cNvPr>
          <p:cNvSpPr txBox="1"/>
          <p:nvPr/>
        </p:nvSpPr>
        <p:spPr>
          <a:xfrm>
            <a:off x="5002306" y="6550223"/>
            <a:ext cx="7404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Round and Round We Go! What makes Rotary Positional Encodings useful?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C625A-DA62-826B-F616-4ACA3A7F1C9C}"/>
              </a:ext>
            </a:extLst>
          </p:cNvPr>
          <p:cNvSpPr txBox="1"/>
          <p:nvPr/>
        </p:nvSpPr>
        <p:spPr>
          <a:xfrm>
            <a:off x="316036" y="394759"/>
            <a:ext cx="8276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ucida Grande" panose="020B0600040502020204" pitchFamily="34" charset="0"/>
              </a:rPr>
              <a:t>High Frequencies</a:t>
            </a:r>
            <a:r>
              <a:rPr lang="en-US" sz="3200" dirty="0">
                <a:solidFill>
                  <a:srgbClr val="000000"/>
                </a:solidFill>
                <a:latin typeface="Lucida Grande" panose="020B0600040502020204" pitchFamily="34" charset="0"/>
              </a:rPr>
              <a:t>: Positional attention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C9BAC-AF0C-154A-0732-FD39464A1AFE}"/>
              </a:ext>
            </a:extLst>
          </p:cNvPr>
          <p:cNvSpPr/>
          <p:nvPr/>
        </p:nvSpPr>
        <p:spPr>
          <a:xfrm>
            <a:off x="6373906" y="1270354"/>
            <a:ext cx="5374697" cy="503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1D0A04E5-3AA9-E846-E767-8F81CE3A054F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r="52894"/>
          <a:stretch/>
        </p:blipFill>
        <p:spPr>
          <a:xfrm>
            <a:off x="443397" y="1418182"/>
            <a:ext cx="5325392" cy="48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E9F3-DDCD-7D14-8716-FC236911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25B9A7A6-F8E4-D5AD-B889-622FCFF49641}"/>
              </a:ext>
            </a:extLst>
          </p:cNvPr>
          <p:cNvGrpSpPr/>
          <p:nvPr/>
        </p:nvGrpSpPr>
        <p:grpSpPr>
          <a:xfrm>
            <a:off x="1537326" y="195201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C69A6C2-27AC-FC62-CCE3-52E787124FC1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A6DF744-5124-3AD4-8435-695537F84713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38A849-A2A1-E157-2B3F-3C703D43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A2A40C-CAE5-D389-7B1B-8D16A7B5BBD7}"/>
              </a:ext>
            </a:extLst>
          </p:cNvPr>
          <p:cNvGrpSpPr/>
          <p:nvPr/>
        </p:nvGrpSpPr>
        <p:grpSpPr>
          <a:xfrm>
            <a:off x="1464787" y="189969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916CECA-9528-C100-5869-3B024CFBD067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0D65A4-A8A2-1958-CAFE-5FB8A4B26467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A78E51-7B4C-E35D-F564-4C428A0F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A473ACC-039C-AE32-D18D-E679D2546EB7}"/>
              </a:ext>
            </a:extLst>
          </p:cNvPr>
          <p:cNvGrpSpPr/>
          <p:nvPr/>
        </p:nvGrpSpPr>
        <p:grpSpPr>
          <a:xfrm>
            <a:off x="2511728" y="189969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E5CA07A-E7FD-D0E9-1055-07E232F3CD24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A03E16-DA2E-5BDA-7BB2-67FCC8E525E1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6246F0D-AEB5-C6E9-D9D7-63D728D1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7ED111-2AD4-D7C0-FCE0-BFABC62411CE}"/>
              </a:ext>
            </a:extLst>
          </p:cNvPr>
          <p:cNvSpPr txBox="1"/>
          <p:nvPr/>
        </p:nvSpPr>
        <p:spPr>
          <a:xfrm>
            <a:off x="652304" y="4533187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0025B-46EF-CDA6-0258-D6BF6CAEE5DC}"/>
              </a:ext>
            </a:extLst>
          </p:cNvPr>
          <p:cNvSpPr txBox="1"/>
          <p:nvPr/>
        </p:nvSpPr>
        <p:spPr>
          <a:xfrm>
            <a:off x="1378987" y="4533187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316F4-DF26-7FA5-527E-3B6623B93F18}"/>
              </a:ext>
            </a:extLst>
          </p:cNvPr>
          <p:cNvSpPr txBox="1"/>
          <p:nvPr/>
        </p:nvSpPr>
        <p:spPr>
          <a:xfrm>
            <a:off x="3404260" y="453318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E5D2-2AFC-ACAA-C386-26D07AC7B60F}"/>
              </a:ext>
            </a:extLst>
          </p:cNvPr>
          <p:cNvSpPr txBox="1"/>
          <p:nvPr/>
        </p:nvSpPr>
        <p:spPr>
          <a:xfrm>
            <a:off x="4431436" y="4533187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1293A-A458-0DCD-C294-2A61973FD3B6}"/>
              </a:ext>
            </a:extLst>
          </p:cNvPr>
          <p:cNvSpPr txBox="1"/>
          <p:nvPr/>
        </p:nvSpPr>
        <p:spPr>
          <a:xfrm>
            <a:off x="6096000" y="4533187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56500-9372-5446-7104-0EC2F81A5A6B}"/>
              </a:ext>
            </a:extLst>
          </p:cNvPr>
          <p:cNvSpPr txBox="1"/>
          <p:nvPr/>
        </p:nvSpPr>
        <p:spPr>
          <a:xfrm>
            <a:off x="5068824" y="5779683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338E-63DA-0380-15B0-0C11DC849217}"/>
              </a:ext>
            </a:extLst>
          </p:cNvPr>
          <p:cNvSpPr txBox="1"/>
          <p:nvPr/>
        </p:nvSpPr>
        <p:spPr>
          <a:xfrm>
            <a:off x="5795507" y="5779683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AC9DD-1E64-A64F-CC27-1E93ACE6877B}"/>
              </a:ext>
            </a:extLst>
          </p:cNvPr>
          <p:cNvSpPr txBox="1"/>
          <p:nvPr/>
        </p:nvSpPr>
        <p:spPr>
          <a:xfrm>
            <a:off x="2363901" y="5779684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388C9-F14C-E0D9-AC7D-23956648A279}"/>
              </a:ext>
            </a:extLst>
          </p:cNvPr>
          <p:cNvSpPr txBox="1"/>
          <p:nvPr/>
        </p:nvSpPr>
        <p:spPr>
          <a:xfrm>
            <a:off x="3404260" y="5779683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D7AE9-F53C-A947-1421-5FBE5D648382}"/>
              </a:ext>
            </a:extLst>
          </p:cNvPr>
          <p:cNvSpPr txBox="1"/>
          <p:nvPr/>
        </p:nvSpPr>
        <p:spPr>
          <a:xfrm>
            <a:off x="652304" y="5779685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6F16DF19-5FFE-EB09-31A5-21457C6B9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549" y="2730698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71C642-360E-D3AD-03FF-0A7EEC070BA7}"/>
              </a:ext>
            </a:extLst>
          </p:cNvPr>
          <p:cNvSpPr txBox="1"/>
          <p:nvPr/>
        </p:nvSpPr>
        <p:spPr>
          <a:xfrm>
            <a:off x="8196878" y="6425382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A71783-D15C-32F8-C8C1-BC0E880E3E0F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A43659A-5D9C-C10C-6581-3F997F359AAC}"/>
              </a:ext>
            </a:extLst>
          </p:cNvPr>
          <p:cNvGrpSpPr/>
          <p:nvPr/>
        </p:nvGrpSpPr>
        <p:grpSpPr>
          <a:xfrm>
            <a:off x="0" y="195201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80D1AC3-C959-068E-6775-8FCA1851AE96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7F8B2D-3BA1-E663-90F2-9DED0DD53710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B5EB109-DF63-FD35-BF24-422A4C20A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396F559-09EC-BE90-686E-0ED8F33E1503}"/>
              </a:ext>
            </a:extLst>
          </p:cNvPr>
          <p:cNvSpPr/>
          <p:nvPr/>
        </p:nvSpPr>
        <p:spPr>
          <a:xfrm>
            <a:off x="-273531" y="195201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9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60B-A4BA-A464-1ECA-3D49C7B20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0F3EDA85-FFCA-4D02-EE57-247D7E53D5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t="15595" b="20915"/>
          <a:stretch/>
        </p:blipFill>
        <p:spPr>
          <a:xfrm>
            <a:off x="-7259360" y="442347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E1F8610B-CE17-C199-1B23-5F324F2FDFC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t="14090" b="23114"/>
          <a:stretch/>
        </p:blipFill>
        <p:spPr>
          <a:xfrm>
            <a:off x="-7259360" y="173766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4D4F87E0-FEAB-BB3E-9CAB-B1240B14A53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t="14747" b="21763"/>
          <a:stretch/>
        </p:blipFill>
        <p:spPr>
          <a:xfrm>
            <a:off x="-7259360" y="39475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DD145D7D-3602-F204-95D3-B680A32DAB9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t="15528" b="20982"/>
          <a:stretch/>
        </p:blipFill>
        <p:spPr>
          <a:xfrm>
            <a:off x="-7259360" y="308056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0E170E9-6864-6C25-782B-C9850FBC8F8D}"/>
              </a:ext>
            </a:extLst>
          </p:cNvPr>
          <p:cNvSpPr/>
          <p:nvPr/>
        </p:nvSpPr>
        <p:spPr>
          <a:xfrm>
            <a:off x="-750215" y="115096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2F1603-2103-0484-F843-2835B30AD064}"/>
              </a:ext>
            </a:extLst>
          </p:cNvPr>
          <p:cNvSpPr/>
          <p:nvPr/>
        </p:nvSpPr>
        <p:spPr>
          <a:xfrm>
            <a:off x="-750215" y="156112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F66C28-1A45-7EEA-F186-626C9D8E7127}"/>
              </a:ext>
            </a:extLst>
          </p:cNvPr>
          <p:cNvSpPr/>
          <p:nvPr/>
        </p:nvSpPr>
        <p:spPr>
          <a:xfrm>
            <a:off x="-750215" y="225521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4E49EC-F9A5-C655-6E35-256979E1E923}"/>
              </a:ext>
            </a:extLst>
          </p:cNvPr>
          <p:cNvSpPr/>
          <p:nvPr/>
        </p:nvSpPr>
        <p:spPr>
          <a:xfrm>
            <a:off x="-750215" y="266537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3640CB-B686-5363-2F11-9209C62F5C3A}"/>
              </a:ext>
            </a:extLst>
          </p:cNvPr>
          <p:cNvSpPr/>
          <p:nvPr/>
        </p:nvSpPr>
        <p:spPr>
          <a:xfrm>
            <a:off x="-750215" y="336438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A1CF61-876C-B451-0FB6-999DC5F5AF2A}"/>
              </a:ext>
            </a:extLst>
          </p:cNvPr>
          <p:cNvSpPr/>
          <p:nvPr/>
        </p:nvSpPr>
        <p:spPr>
          <a:xfrm>
            <a:off x="-750215" y="377454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663802-41BB-A09F-39A2-06CEE2E08CC9}"/>
              </a:ext>
            </a:extLst>
          </p:cNvPr>
          <p:cNvSpPr/>
          <p:nvPr/>
        </p:nvSpPr>
        <p:spPr>
          <a:xfrm>
            <a:off x="-750215" y="447600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30CF8F-AF2C-F75B-9DB0-576103839A8B}"/>
              </a:ext>
            </a:extLst>
          </p:cNvPr>
          <p:cNvSpPr/>
          <p:nvPr/>
        </p:nvSpPr>
        <p:spPr>
          <a:xfrm>
            <a:off x="-750216" y="488616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82A84-C729-1AA3-CFBB-17F6798DEF3A}"/>
                  </a:ext>
                </a:extLst>
              </p:cNvPr>
              <p:cNvSpPr txBox="1"/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82A84-C729-1AA3-CFBB-17F6798DE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6FCA6-F487-32A9-FEFA-C6632DE778D1}"/>
                  </a:ext>
                </a:extLst>
              </p:cNvPr>
              <p:cNvSpPr txBox="1"/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6FCA6-F487-32A9-FEFA-C6632DE7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86B3A-B45D-BF19-9249-2E9CD165C2C0}"/>
                  </a:ext>
                </a:extLst>
              </p:cNvPr>
              <p:cNvSpPr txBox="1"/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86B3A-B45D-BF19-9249-2E9CD165C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0612E9-71C4-F336-C6E5-252DE4369958}"/>
                  </a:ext>
                </a:extLst>
              </p:cNvPr>
              <p:cNvSpPr txBox="1"/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0612E9-71C4-F336-C6E5-252DE436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0F072AD-1D3C-D081-422D-87A90F9EB488}"/>
              </a:ext>
            </a:extLst>
          </p:cNvPr>
          <p:cNvSpPr/>
          <p:nvPr/>
        </p:nvSpPr>
        <p:spPr>
          <a:xfrm>
            <a:off x="-4977758" y="11543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D58ECA-1E2B-7F43-34B9-F1984318EF87}"/>
              </a:ext>
            </a:extLst>
          </p:cNvPr>
          <p:cNvSpPr/>
          <p:nvPr/>
        </p:nvSpPr>
        <p:spPr>
          <a:xfrm>
            <a:off x="-4977758" y="15645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4DBE87-D8C2-FA4F-47DE-5D3BDD82B2A4}"/>
              </a:ext>
            </a:extLst>
          </p:cNvPr>
          <p:cNvSpPr/>
          <p:nvPr/>
        </p:nvSpPr>
        <p:spPr>
          <a:xfrm>
            <a:off x="-4977758" y="225862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A098A-2698-F8DB-7F34-A7B9B43630D2}"/>
              </a:ext>
            </a:extLst>
          </p:cNvPr>
          <p:cNvSpPr/>
          <p:nvPr/>
        </p:nvSpPr>
        <p:spPr>
          <a:xfrm>
            <a:off x="-4977758" y="266877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7CB43B-8B4D-5D73-7165-4CAADADDC252}"/>
              </a:ext>
            </a:extLst>
          </p:cNvPr>
          <p:cNvSpPr/>
          <p:nvPr/>
        </p:nvSpPr>
        <p:spPr>
          <a:xfrm>
            <a:off x="-4977758" y="336779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2FDE76-B8E0-0E01-61FC-14D070C26EC0}"/>
              </a:ext>
            </a:extLst>
          </p:cNvPr>
          <p:cNvSpPr/>
          <p:nvPr/>
        </p:nvSpPr>
        <p:spPr>
          <a:xfrm>
            <a:off x="-4977758" y="377794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553F14-5F2B-C807-6FF3-8DB5C6B9AD17}"/>
              </a:ext>
            </a:extLst>
          </p:cNvPr>
          <p:cNvSpPr/>
          <p:nvPr/>
        </p:nvSpPr>
        <p:spPr>
          <a:xfrm>
            <a:off x="-4977758" y="447941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CA577E-6649-4A7E-B9D6-67F712FEDC51}"/>
              </a:ext>
            </a:extLst>
          </p:cNvPr>
          <p:cNvSpPr/>
          <p:nvPr/>
        </p:nvSpPr>
        <p:spPr>
          <a:xfrm>
            <a:off x="-4977759" y="488956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2CC24-83BC-D4EE-361B-06C1D81C3637}"/>
                  </a:ext>
                </a:extLst>
              </p:cNvPr>
              <p:cNvSpPr txBox="1"/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2CC24-83BC-D4EE-361B-06C1D81C3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blipFill>
                <a:blip r:embed="rId18"/>
                <a:stretch>
                  <a:fillRect l="-125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332B18-B2B8-91E8-F0B2-33EC5CAA3A7D}"/>
                  </a:ext>
                </a:extLst>
              </p:cNvPr>
              <p:cNvSpPr txBox="1"/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332B18-B2B8-91E8-F0B2-33EC5CAA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blipFill>
                <a:blip r:embed="rId19"/>
                <a:stretch>
                  <a:fillRect l="-4396" r="-3296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9627B59-77FF-9B86-8104-C2EF460E5306}"/>
                  </a:ext>
                </a:extLst>
              </p:cNvPr>
              <p:cNvSpPr txBox="1"/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9627B59-77FF-9B86-8104-C2EF460E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A73B70-9C7F-8AF0-73B0-7508F49EBD08}"/>
                  </a:ext>
                </a:extLst>
              </p:cNvPr>
              <p:cNvSpPr txBox="1"/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A73B70-9C7F-8AF0-73B0-7508F49E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C9D423-FF60-6A95-9B8C-F81A49A0F006}"/>
                  </a:ext>
                </a:extLst>
              </p:cNvPr>
              <p:cNvSpPr txBox="1"/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C9D423-FF60-6A95-9B8C-F81A49A0F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72C4EC-80BA-EFE2-28F9-B9D44511BB43}"/>
                  </a:ext>
                </a:extLst>
              </p:cNvPr>
              <p:cNvSpPr txBox="1"/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72C4EC-80BA-EFE2-28F9-B9D44511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D140F4-0A34-0731-DC18-64675570F2AC}"/>
              </a:ext>
            </a:extLst>
          </p:cNvPr>
          <p:cNvSpPr txBox="1"/>
          <p:nvPr/>
        </p:nvSpPr>
        <p:spPr>
          <a:xfrm>
            <a:off x="5002306" y="6550223"/>
            <a:ext cx="7404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Round and Round We Go! What makes Rotary Positional Encodings useful?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36E52-07E2-3A2D-F59E-98EAFC57C388}"/>
              </a:ext>
            </a:extLst>
          </p:cNvPr>
          <p:cNvSpPr txBox="1"/>
          <p:nvPr/>
        </p:nvSpPr>
        <p:spPr>
          <a:xfrm>
            <a:off x="316036" y="394759"/>
            <a:ext cx="8276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ucida Grande" panose="020B0600040502020204" pitchFamily="34" charset="0"/>
              </a:rPr>
              <a:t>High Frequencies</a:t>
            </a:r>
            <a:r>
              <a:rPr lang="en-US" sz="3200" dirty="0">
                <a:solidFill>
                  <a:srgbClr val="000000"/>
                </a:solidFill>
                <a:latin typeface="Lucida Grande" panose="020B0600040502020204" pitchFamily="34" charset="0"/>
              </a:rPr>
              <a:t>: Positional attention</a:t>
            </a:r>
            <a:endParaRPr lang="en-US" sz="3200" dirty="0"/>
          </a:p>
        </p:txBody>
      </p:sp>
      <p:pic>
        <p:nvPicPr>
          <p:cNvPr id="10" name="Picture 9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D181E0EE-6A8C-D91C-3C78-44D5EA102B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3396" y="1418182"/>
            <a:ext cx="11305207" cy="48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EA25-EAC7-0ED0-0443-BE839668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mparison of a frequency&#10;&#10;Description automatically generated with medium confidence">
            <a:extLst>
              <a:ext uri="{FF2B5EF4-FFF2-40B4-BE49-F238E27FC236}">
                <a16:creationId xmlns:a16="http://schemas.microsoft.com/office/drawing/2014/main" id="{FA58A543-AB54-1011-8F24-439F8687102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1638" b="7133"/>
          <a:stretch/>
        </p:blipFill>
        <p:spPr>
          <a:xfrm>
            <a:off x="7989764" y="451367"/>
            <a:ext cx="3758839" cy="3100448"/>
          </a:xfrm>
          <a:prstGeom prst="rect">
            <a:avLst/>
          </a:prstGeom>
        </p:spPr>
      </p:pic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4EB27EE6-23BA-7EBE-FA37-F39C586EC9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t="15595" b="20915"/>
          <a:stretch/>
        </p:blipFill>
        <p:spPr>
          <a:xfrm>
            <a:off x="-7259360" y="442347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FFCFC18B-39C5-2306-6640-FC2F346DF6D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rcRect t="14090" b="23114"/>
          <a:stretch/>
        </p:blipFill>
        <p:spPr>
          <a:xfrm>
            <a:off x="-7259360" y="173766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D4FCFD1E-CD41-D20E-508D-B894BB68BDA2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rcRect t="14747" b="21763"/>
          <a:stretch/>
        </p:blipFill>
        <p:spPr>
          <a:xfrm>
            <a:off x="-7259360" y="39475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2B2723B5-AF9B-66A9-CE77-505C5D1FFD9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rcRect t="15528" b="20982"/>
          <a:stretch/>
        </p:blipFill>
        <p:spPr>
          <a:xfrm>
            <a:off x="-7259360" y="308056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A776FB1-ADC2-34D4-CCB2-B9DECD985E47}"/>
              </a:ext>
            </a:extLst>
          </p:cNvPr>
          <p:cNvSpPr/>
          <p:nvPr/>
        </p:nvSpPr>
        <p:spPr>
          <a:xfrm>
            <a:off x="-750215" y="115096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10B43A-5EE7-6D80-310F-4E86E433A79F}"/>
              </a:ext>
            </a:extLst>
          </p:cNvPr>
          <p:cNvSpPr/>
          <p:nvPr/>
        </p:nvSpPr>
        <p:spPr>
          <a:xfrm>
            <a:off x="-750215" y="156112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E57434-329B-FCEE-2C71-D0DF59DFDA78}"/>
              </a:ext>
            </a:extLst>
          </p:cNvPr>
          <p:cNvSpPr/>
          <p:nvPr/>
        </p:nvSpPr>
        <p:spPr>
          <a:xfrm>
            <a:off x="-750215" y="225521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FCA583-31EB-9B9E-D599-4CA634B7D056}"/>
              </a:ext>
            </a:extLst>
          </p:cNvPr>
          <p:cNvSpPr/>
          <p:nvPr/>
        </p:nvSpPr>
        <p:spPr>
          <a:xfrm>
            <a:off x="-750215" y="266537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4BD9F6-AD86-4F59-0978-448B344C02D2}"/>
              </a:ext>
            </a:extLst>
          </p:cNvPr>
          <p:cNvSpPr/>
          <p:nvPr/>
        </p:nvSpPr>
        <p:spPr>
          <a:xfrm>
            <a:off x="-750215" y="336438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2AE428-6CDC-EB40-DE16-A134540B173B}"/>
              </a:ext>
            </a:extLst>
          </p:cNvPr>
          <p:cNvSpPr/>
          <p:nvPr/>
        </p:nvSpPr>
        <p:spPr>
          <a:xfrm>
            <a:off x="-750215" y="377454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B774F4-EDB5-DD80-9C17-926263D41659}"/>
              </a:ext>
            </a:extLst>
          </p:cNvPr>
          <p:cNvSpPr/>
          <p:nvPr/>
        </p:nvSpPr>
        <p:spPr>
          <a:xfrm>
            <a:off x="-750215" y="447600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358ED1-9454-D164-E26A-755600D78931}"/>
              </a:ext>
            </a:extLst>
          </p:cNvPr>
          <p:cNvSpPr/>
          <p:nvPr/>
        </p:nvSpPr>
        <p:spPr>
          <a:xfrm>
            <a:off x="-750216" y="488616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9F5C80-D2B4-874C-5DFA-425CD92C3536}"/>
                  </a:ext>
                </a:extLst>
              </p:cNvPr>
              <p:cNvSpPr txBox="1"/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9F5C80-D2B4-874C-5DFA-425CD92C3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3A1DE6-D995-AA26-6F4A-25FDA5F17F52}"/>
                  </a:ext>
                </a:extLst>
              </p:cNvPr>
              <p:cNvSpPr txBox="1"/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3A1DE6-D995-AA26-6F4A-25FDA5F1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EC2E83-456D-B1B3-EEAC-11B6F61F2CEE}"/>
                  </a:ext>
                </a:extLst>
              </p:cNvPr>
              <p:cNvSpPr txBox="1"/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EC2E83-456D-B1B3-EEAC-11B6F61F2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FADD48-76C5-0C92-EA36-95F0085A11B2}"/>
                  </a:ext>
                </a:extLst>
              </p:cNvPr>
              <p:cNvSpPr txBox="1"/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FADD48-76C5-0C92-EA36-95F0085A1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blipFill>
                <a:blip r:embed="rId18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EB3114F-84F1-1E8F-F5D8-F8A235F4CFF0}"/>
              </a:ext>
            </a:extLst>
          </p:cNvPr>
          <p:cNvSpPr/>
          <p:nvPr/>
        </p:nvSpPr>
        <p:spPr>
          <a:xfrm>
            <a:off x="-4977758" y="11543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C2F727-C95F-1810-5CE0-8B1E1EDD2DA2}"/>
              </a:ext>
            </a:extLst>
          </p:cNvPr>
          <p:cNvSpPr/>
          <p:nvPr/>
        </p:nvSpPr>
        <p:spPr>
          <a:xfrm>
            <a:off x="-4977758" y="15645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720B5B-4E94-4CF1-1401-7D11B239CF34}"/>
              </a:ext>
            </a:extLst>
          </p:cNvPr>
          <p:cNvSpPr/>
          <p:nvPr/>
        </p:nvSpPr>
        <p:spPr>
          <a:xfrm>
            <a:off x="-4977758" y="225862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C75AC4-D44C-6589-4F3B-00A579DD9F2C}"/>
              </a:ext>
            </a:extLst>
          </p:cNvPr>
          <p:cNvSpPr/>
          <p:nvPr/>
        </p:nvSpPr>
        <p:spPr>
          <a:xfrm>
            <a:off x="-4977758" y="266877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3FA4EE-4711-D1BD-B006-5E30A0392D54}"/>
              </a:ext>
            </a:extLst>
          </p:cNvPr>
          <p:cNvSpPr/>
          <p:nvPr/>
        </p:nvSpPr>
        <p:spPr>
          <a:xfrm>
            <a:off x="-4977758" y="336779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6C318F-8453-2ADA-CB4E-37CE1AF7F7E9}"/>
              </a:ext>
            </a:extLst>
          </p:cNvPr>
          <p:cNvSpPr/>
          <p:nvPr/>
        </p:nvSpPr>
        <p:spPr>
          <a:xfrm>
            <a:off x="-4977758" y="377794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8ACF6F-DD0C-7522-8C05-9DE54EB85D97}"/>
              </a:ext>
            </a:extLst>
          </p:cNvPr>
          <p:cNvSpPr/>
          <p:nvPr/>
        </p:nvSpPr>
        <p:spPr>
          <a:xfrm>
            <a:off x="-4977758" y="447941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9FE412-9EB8-42D0-1710-26371A65F9F0}"/>
              </a:ext>
            </a:extLst>
          </p:cNvPr>
          <p:cNvSpPr/>
          <p:nvPr/>
        </p:nvSpPr>
        <p:spPr>
          <a:xfrm>
            <a:off x="-4977759" y="488956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202975-B843-42A8-8915-BD61E22F5D0F}"/>
                  </a:ext>
                </a:extLst>
              </p:cNvPr>
              <p:cNvSpPr txBox="1"/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202975-B843-42A8-8915-BD61E22F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blipFill>
                <a:blip r:embed="rId19"/>
                <a:stretch>
                  <a:fillRect l="-125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16D784-C9F4-44E1-42A9-429E65AF329E}"/>
                  </a:ext>
                </a:extLst>
              </p:cNvPr>
              <p:cNvSpPr txBox="1"/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16D784-C9F4-44E1-42A9-429E65AF3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blipFill>
                <a:blip r:embed="rId20"/>
                <a:stretch>
                  <a:fillRect l="-4396" r="-3296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3FFA3F4-FC32-CE4E-66AC-2062000D8EA0}"/>
                  </a:ext>
                </a:extLst>
              </p:cNvPr>
              <p:cNvSpPr txBox="1"/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3FFA3F4-FC32-CE4E-66AC-2062000D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121084-408A-A17C-9BF9-E19740C1D676}"/>
                  </a:ext>
                </a:extLst>
              </p:cNvPr>
              <p:cNvSpPr txBox="1"/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121084-408A-A17C-9BF9-E19740C1D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184B20-D9B6-F494-C412-2CC72F9AF9B4}"/>
                  </a:ext>
                </a:extLst>
              </p:cNvPr>
              <p:cNvSpPr txBox="1"/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184B20-D9B6-F494-C412-2CC72F9A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535B89-1684-B972-F7EE-F9C7557C99B2}"/>
                  </a:ext>
                </a:extLst>
              </p:cNvPr>
              <p:cNvSpPr txBox="1"/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535B89-1684-B972-F7EE-F9C7557C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blipFill>
                <a:blip r:embed="rId2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94C7B5-ABFE-2902-09D5-797B662A64A2}"/>
              </a:ext>
            </a:extLst>
          </p:cNvPr>
          <p:cNvSpPr txBox="1"/>
          <p:nvPr/>
        </p:nvSpPr>
        <p:spPr>
          <a:xfrm>
            <a:off x="5002306" y="6550223"/>
            <a:ext cx="7404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Round and Round We Go! What makes Rotary Positional Encodings useful?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2876A-A3CB-5E57-8ECA-A4F019FF0335}"/>
              </a:ext>
            </a:extLst>
          </p:cNvPr>
          <p:cNvSpPr txBox="1"/>
          <p:nvPr/>
        </p:nvSpPr>
        <p:spPr>
          <a:xfrm>
            <a:off x="316036" y="394759"/>
            <a:ext cx="8276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ucida Grande" panose="020B0600040502020204" pitchFamily="34" charset="0"/>
              </a:rPr>
              <a:t>High Frequencies</a:t>
            </a:r>
            <a:r>
              <a:rPr lang="en-US" sz="3200" dirty="0">
                <a:solidFill>
                  <a:srgbClr val="000000"/>
                </a:solidFill>
                <a:latin typeface="Lucida Grande" panose="020B0600040502020204" pitchFamily="34" charset="0"/>
              </a:rPr>
              <a:t>: Positional attention</a:t>
            </a:r>
            <a:endParaRPr lang="en-US" sz="3200" dirty="0"/>
          </a:p>
        </p:txBody>
      </p:sp>
      <p:pic>
        <p:nvPicPr>
          <p:cNvPr id="10" name="Picture 9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C8378845-394C-F64E-39FC-FDB07802B72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r="52894"/>
          <a:stretch/>
        </p:blipFill>
        <p:spPr>
          <a:xfrm>
            <a:off x="443397" y="1418182"/>
            <a:ext cx="5325392" cy="4886215"/>
          </a:xfrm>
          <a:prstGeom prst="rect">
            <a:avLst/>
          </a:prstGeom>
        </p:spPr>
      </p:pic>
      <p:pic>
        <p:nvPicPr>
          <p:cNvPr id="7" name="Picture 6" descr="A comparison of a frequency&#10;&#10;Description automatically generated with medium confidence">
            <a:extLst>
              <a:ext uri="{FF2B5EF4-FFF2-40B4-BE49-F238E27FC236}">
                <a16:creationId xmlns:a16="http://schemas.microsoft.com/office/drawing/2014/main" id="{56734884-9B7E-3AEA-21B5-4C569A98727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1638" b="7133"/>
          <a:stretch/>
        </p:blipFill>
        <p:spPr>
          <a:xfrm>
            <a:off x="7922529" y="3448407"/>
            <a:ext cx="3758841" cy="3100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80E3E-9FB8-1084-2C16-F5EB3E757624}"/>
              </a:ext>
            </a:extLst>
          </p:cNvPr>
          <p:cNvSpPr txBox="1"/>
          <p:nvPr/>
        </p:nvSpPr>
        <p:spPr>
          <a:xfrm>
            <a:off x="6594756" y="1855129"/>
            <a:ext cx="1438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Lucida Grande" panose="020B0600040502020204" pitchFamily="34" charset="0"/>
              </a:rPr>
              <a:t>Query freq.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813AC-507E-65BB-679F-199BD579270E}"/>
              </a:ext>
            </a:extLst>
          </p:cNvPr>
          <p:cNvSpPr txBox="1"/>
          <p:nvPr/>
        </p:nvSpPr>
        <p:spPr>
          <a:xfrm>
            <a:off x="6594756" y="4655871"/>
            <a:ext cx="1438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Lucida Grande" panose="020B0600040502020204" pitchFamily="34" charset="0"/>
              </a:rPr>
              <a:t>Key freq.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0AA9FF-0560-4A34-20E0-05683E46B475}"/>
              </a:ext>
            </a:extLst>
          </p:cNvPr>
          <p:cNvSpPr/>
          <p:nvPr/>
        </p:nvSpPr>
        <p:spPr>
          <a:xfrm>
            <a:off x="8189260" y="632012"/>
            <a:ext cx="2770094" cy="532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5BA87A-511E-0B52-300E-9864DFE10614}"/>
              </a:ext>
            </a:extLst>
          </p:cNvPr>
          <p:cNvSpPr/>
          <p:nvPr/>
        </p:nvSpPr>
        <p:spPr>
          <a:xfrm>
            <a:off x="8191471" y="3633285"/>
            <a:ext cx="2770094" cy="532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1FFB-E11F-767A-FEBF-2C701D358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lose-up of a chart&#10;&#10;Description automatically generated">
            <a:extLst>
              <a:ext uri="{FF2B5EF4-FFF2-40B4-BE49-F238E27FC236}">
                <a16:creationId xmlns:a16="http://schemas.microsoft.com/office/drawing/2014/main" id="{CFCD97E9-1878-651F-CE1C-32624906F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768" y="1619659"/>
            <a:ext cx="11749232" cy="5045059"/>
          </a:xfrm>
          <a:prstGeom prst="rect">
            <a:avLst/>
          </a:prstGeom>
        </p:spPr>
      </p:pic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7B0CBF94-478A-F7E9-8F0A-BBFBDD46AF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t="15595" b="20915"/>
          <a:stretch/>
        </p:blipFill>
        <p:spPr>
          <a:xfrm>
            <a:off x="-7259360" y="442347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3EC62ADB-416D-DFA0-6D06-0FB5793EA1C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rcRect t="14090" b="23114"/>
          <a:stretch/>
        </p:blipFill>
        <p:spPr>
          <a:xfrm>
            <a:off x="-7259360" y="173766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995903EB-421F-4847-952E-E9CBEDCFAF9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rcRect t="14747" b="21763"/>
          <a:stretch/>
        </p:blipFill>
        <p:spPr>
          <a:xfrm>
            <a:off x="-7259360" y="39475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F52D9D84-991C-03CC-9F1E-2FD3FFBFD62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rcRect t="15528" b="20982"/>
          <a:stretch/>
        </p:blipFill>
        <p:spPr>
          <a:xfrm>
            <a:off x="-7259360" y="308056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9CCD09E-BCFD-3F0C-6BBC-85B6C844361A}"/>
              </a:ext>
            </a:extLst>
          </p:cNvPr>
          <p:cNvSpPr/>
          <p:nvPr/>
        </p:nvSpPr>
        <p:spPr>
          <a:xfrm>
            <a:off x="-750215" y="115096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4C00F9-9A31-4352-0238-3DBD3BC15774}"/>
              </a:ext>
            </a:extLst>
          </p:cNvPr>
          <p:cNvSpPr/>
          <p:nvPr/>
        </p:nvSpPr>
        <p:spPr>
          <a:xfrm>
            <a:off x="-750215" y="156112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81FA0E-F396-1C2D-1459-268AC4D6C04F}"/>
              </a:ext>
            </a:extLst>
          </p:cNvPr>
          <p:cNvSpPr/>
          <p:nvPr/>
        </p:nvSpPr>
        <p:spPr>
          <a:xfrm>
            <a:off x="-750215" y="225521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B7D909-A9DD-3552-583B-6D9B5F7F4F99}"/>
              </a:ext>
            </a:extLst>
          </p:cNvPr>
          <p:cNvSpPr/>
          <p:nvPr/>
        </p:nvSpPr>
        <p:spPr>
          <a:xfrm>
            <a:off x="-750215" y="266537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4F69D5-B203-551B-15BC-7CE149486746}"/>
              </a:ext>
            </a:extLst>
          </p:cNvPr>
          <p:cNvSpPr/>
          <p:nvPr/>
        </p:nvSpPr>
        <p:spPr>
          <a:xfrm>
            <a:off x="-750215" y="336438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736FFD-E8CD-A04A-64DC-5CD4987C08AD}"/>
              </a:ext>
            </a:extLst>
          </p:cNvPr>
          <p:cNvSpPr/>
          <p:nvPr/>
        </p:nvSpPr>
        <p:spPr>
          <a:xfrm>
            <a:off x="-750215" y="377454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88D4F-BE82-5D69-7902-D18774236FA2}"/>
              </a:ext>
            </a:extLst>
          </p:cNvPr>
          <p:cNvSpPr/>
          <p:nvPr/>
        </p:nvSpPr>
        <p:spPr>
          <a:xfrm>
            <a:off x="-750215" y="447600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14935E-3BC7-56AD-7113-3F27C0B0A30E}"/>
              </a:ext>
            </a:extLst>
          </p:cNvPr>
          <p:cNvSpPr/>
          <p:nvPr/>
        </p:nvSpPr>
        <p:spPr>
          <a:xfrm>
            <a:off x="-750216" y="488616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C48BF-512E-C4E1-C247-5A6D398EC6A2}"/>
                  </a:ext>
                </a:extLst>
              </p:cNvPr>
              <p:cNvSpPr txBox="1"/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C48BF-512E-C4E1-C247-5A6D398EC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00D433-1957-750D-46B1-EE0EF580FBA8}"/>
                  </a:ext>
                </a:extLst>
              </p:cNvPr>
              <p:cNvSpPr txBox="1"/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00D433-1957-750D-46B1-EE0EF580F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6D5039-ADF8-0369-17FB-8DA789D31F75}"/>
                  </a:ext>
                </a:extLst>
              </p:cNvPr>
              <p:cNvSpPr txBox="1"/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6D5039-ADF8-0369-17FB-8DA789D3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4F0F28-02E7-C98C-1437-193F4F141B75}"/>
                  </a:ext>
                </a:extLst>
              </p:cNvPr>
              <p:cNvSpPr txBox="1"/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4F0F28-02E7-C98C-1437-193F4F14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blipFill>
                <a:blip r:embed="rId18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AD8B7DC-4883-8FFE-D91C-5D122D2271A1}"/>
              </a:ext>
            </a:extLst>
          </p:cNvPr>
          <p:cNvSpPr/>
          <p:nvPr/>
        </p:nvSpPr>
        <p:spPr>
          <a:xfrm>
            <a:off x="-4977758" y="11543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A083FC-C3F8-1166-50DE-1F7ED732DCC0}"/>
              </a:ext>
            </a:extLst>
          </p:cNvPr>
          <p:cNvSpPr/>
          <p:nvPr/>
        </p:nvSpPr>
        <p:spPr>
          <a:xfrm>
            <a:off x="-4977758" y="15645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39ECA9-FF48-759F-A9CF-A3695569188B}"/>
              </a:ext>
            </a:extLst>
          </p:cNvPr>
          <p:cNvSpPr/>
          <p:nvPr/>
        </p:nvSpPr>
        <p:spPr>
          <a:xfrm>
            <a:off x="-4977758" y="225862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797C6F-A4E0-797A-DF4E-D49883813A3C}"/>
              </a:ext>
            </a:extLst>
          </p:cNvPr>
          <p:cNvSpPr/>
          <p:nvPr/>
        </p:nvSpPr>
        <p:spPr>
          <a:xfrm>
            <a:off x="-4977758" y="266877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FB7D0-3658-7244-993E-6C168979AC24}"/>
              </a:ext>
            </a:extLst>
          </p:cNvPr>
          <p:cNvSpPr/>
          <p:nvPr/>
        </p:nvSpPr>
        <p:spPr>
          <a:xfrm>
            <a:off x="-4977758" y="336779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5D1E0-C7CB-C71C-7A10-74781F737F76}"/>
              </a:ext>
            </a:extLst>
          </p:cNvPr>
          <p:cNvSpPr/>
          <p:nvPr/>
        </p:nvSpPr>
        <p:spPr>
          <a:xfrm>
            <a:off x="-4977758" y="377794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F5A306-6EEA-47EE-580D-EEAF5CEB4B66}"/>
              </a:ext>
            </a:extLst>
          </p:cNvPr>
          <p:cNvSpPr/>
          <p:nvPr/>
        </p:nvSpPr>
        <p:spPr>
          <a:xfrm>
            <a:off x="-4977758" y="447941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D3FD77-76BE-D4D2-D665-0C1EC042BEC4}"/>
              </a:ext>
            </a:extLst>
          </p:cNvPr>
          <p:cNvSpPr/>
          <p:nvPr/>
        </p:nvSpPr>
        <p:spPr>
          <a:xfrm>
            <a:off x="-4977759" y="488956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0666C8-EA4E-52B3-B936-A32638D677AA}"/>
                  </a:ext>
                </a:extLst>
              </p:cNvPr>
              <p:cNvSpPr txBox="1"/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0666C8-EA4E-52B3-B936-A32638D67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blipFill>
                <a:blip r:embed="rId19"/>
                <a:stretch>
                  <a:fillRect l="-125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180A54-7DD5-C22A-F416-95498C3EB04A}"/>
                  </a:ext>
                </a:extLst>
              </p:cNvPr>
              <p:cNvSpPr txBox="1"/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180A54-7DD5-C22A-F416-95498C3EB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blipFill>
                <a:blip r:embed="rId20"/>
                <a:stretch>
                  <a:fillRect l="-4396" r="-3296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9D3DB-4AAE-8DAB-5ECA-F55DCE58EBA2}"/>
                  </a:ext>
                </a:extLst>
              </p:cNvPr>
              <p:cNvSpPr txBox="1"/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9D3DB-4AAE-8DAB-5ECA-F55DCE58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A807BA-BDEB-1158-01AA-533736019709}"/>
                  </a:ext>
                </a:extLst>
              </p:cNvPr>
              <p:cNvSpPr txBox="1"/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A807BA-BDEB-1158-01AA-533736019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57D5E0A-1BB6-1264-BCE3-49E91B68C132}"/>
                  </a:ext>
                </a:extLst>
              </p:cNvPr>
              <p:cNvSpPr txBox="1"/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57D5E0A-1BB6-1264-BCE3-49E91B68C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3C3A90-7C21-42A5-D51B-3CF808AB2708}"/>
                  </a:ext>
                </a:extLst>
              </p:cNvPr>
              <p:cNvSpPr txBox="1"/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3C3A90-7C21-42A5-D51B-3CF808AB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blipFill>
                <a:blip r:embed="rId2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92E468A-B60C-F813-B5F9-2804E5144DCC}"/>
              </a:ext>
            </a:extLst>
          </p:cNvPr>
          <p:cNvSpPr txBox="1"/>
          <p:nvPr/>
        </p:nvSpPr>
        <p:spPr>
          <a:xfrm>
            <a:off x="5002306" y="6550223"/>
            <a:ext cx="7404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Round and Round We Go! What makes Rotary Positional Encodings useful?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3E0DB-F8D3-E8C6-A34E-8F3643AD3505}"/>
              </a:ext>
            </a:extLst>
          </p:cNvPr>
          <p:cNvSpPr txBox="1"/>
          <p:nvPr/>
        </p:nvSpPr>
        <p:spPr>
          <a:xfrm>
            <a:off x="316036" y="394759"/>
            <a:ext cx="8276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ucida Grande" panose="020B0600040502020204" pitchFamily="34" charset="0"/>
              </a:rPr>
              <a:t>Low Frequencies</a:t>
            </a:r>
            <a:r>
              <a:rPr lang="en-US" sz="3200" dirty="0">
                <a:solidFill>
                  <a:srgbClr val="000000"/>
                </a:solidFill>
                <a:latin typeface="Lucida Grande" panose="020B0600040502020204" pitchFamily="34" charset="0"/>
              </a:rPr>
              <a:t>: Semantic attention</a:t>
            </a:r>
            <a:endParaRPr lang="en-US" sz="3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8E37B1-96A9-2112-AE58-DAFE8EB73248}"/>
              </a:ext>
            </a:extLst>
          </p:cNvPr>
          <p:cNvSpPr/>
          <p:nvPr/>
        </p:nvSpPr>
        <p:spPr>
          <a:xfrm>
            <a:off x="6954340" y="5265313"/>
            <a:ext cx="4018459" cy="23611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449635-6C8B-5EB4-2BB5-689CCB61C6B2}"/>
                  </a:ext>
                </a:extLst>
              </p:cNvPr>
              <p:cNvSpPr txBox="1"/>
              <p:nvPr/>
            </p:nvSpPr>
            <p:spPr>
              <a:xfrm>
                <a:off x="8345255" y="117987"/>
                <a:ext cx="3560418" cy="60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449635-6C8B-5EB4-2BB5-689CCB61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55" y="117987"/>
                <a:ext cx="3560418" cy="603242"/>
              </a:xfrm>
              <a:prstGeom prst="rect">
                <a:avLst/>
              </a:prstGeom>
              <a:blipFill>
                <a:blip r:embed="rId25"/>
                <a:stretch>
                  <a:fillRect l="-14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83D593-0506-A5EF-2F3B-04D63FC6BFE7}"/>
                  </a:ext>
                </a:extLst>
              </p:cNvPr>
              <p:cNvSpPr txBox="1"/>
              <p:nvPr/>
            </p:nvSpPr>
            <p:spPr>
              <a:xfrm>
                <a:off x="8345255" y="624722"/>
                <a:ext cx="23063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83D593-0506-A5EF-2F3B-04D63FC6B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55" y="624722"/>
                <a:ext cx="2306327" cy="584775"/>
              </a:xfrm>
              <a:prstGeom prst="rect">
                <a:avLst/>
              </a:prstGeom>
              <a:blipFill>
                <a:blip r:embed="rId26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DEDC3F-0718-A74D-689D-E8D55628898F}"/>
                  </a:ext>
                </a:extLst>
              </p:cNvPr>
              <p:cNvSpPr txBox="1"/>
              <p:nvPr/>
            </p:nvSpPr>
            <p:spPr>
              <a:xfrm>
                <a:off x="8911292" y="630482"/>
                <a:ext cx="22732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0,000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DEDC3F-0718-A74D-689D-E8D556288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292" y="630482"/>
                <a:ext cx="2273223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3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39DA-2A96-90D8-A10A-1D089C3D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chart&#10;&#10;Description automatically generated">
            <a:extLst>
              <a:ext uri="{FF2B5EF4-FFF2-40B4-BE49-F238E27FC236}">
                <a16:creationId xmlns:a16="http://schemas.microsoft.com/office/drawing/2014/main" id="{5156C0CE-E706-3E39-3C2A-79E68C6D5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768" y="1619659"/>
            <a:ext cx="11749232" cy="5045059"/>
          </a:xfrm>
          <a:prstGeom prst="rect">
            <a:avLst/>
          </a:prstGeom>
        </p:spPr>
      </p:pic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0A570EAA-8566-3662-3B6E-4A88E71B35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t="15595" b="20915"/>
          <a:stretch/>
        </p:blipFill>
        <p:spPr>
          <a:xfrm>
            <a:off x="-7259360" y="442347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97106463-E708-0B76-1FB6-4BE291B3E38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rcRect t="14090" b="23114"/>
          <a:stretch/>
        </p:blipFill>
        <p:spPr>
          <a:xfrm>
            <a:off x="-7259360" y="173766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FF43F790-1289-3622-3237-9D9E062F15D2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rcRect t="14747" b="21763"/>
          <a:stretch/>
        </p:blipFill>
        <p:spPr>
          <a:xfrm>
            <a:off x="-7259360" y="39475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44996222-5919-E31A-CBC0-A8624BE66E0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rcRect t="15528" b="20982"/>
          <a:stretch/>
        </p:blipFill>
        <p:spPr>
          <a:xfrm>
            <a:off x="-7259360" y="308056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E716ED-0731-E804-A5F7-B1CECBC92A62}"/>
              </a:ext>
            </a:extLst>
          </p:cNvPr>
          <p:cNvSpPr/>
          <p:nvPr/>
        </p:nvSpPr>
        <p:spPr>
          <a:xfrm>
            <a:off x="-750215" y="115096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A46068-E0EA-2FD7-B091-10D61D7B1CD1}"/>
              </a:ext>
            </a:extLst>
          </p:cNvPr>
          <p:cNvSpPr/>
          <p:nvPr/>
        </p:nvSpPr>
        <p:spPr>
          <a:xfrm>
            <a:off x="-750215" y="156112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745B03-A310-1BF3-8999-4B50DC8E483D}"/>
              </a:ext>
            </a:extLst>
          </p:cNvPr>
          <p:cNvSpPr/>
          <p:nvPr/>
        </p:nvSpPr>
        <p:spPr>
          <a:xfrm>
            <a:off x="-750215" y="225521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79A7F2-0246-C7CE-BBA7-BD8E3A9E488D}"/>
              </a:ext>
            </a:extLst>
          </p:cNvPr>
          <p:cNvSpPr/>
          <p:nvPr/>
        </p:nvSpPr>
        <p:spPr>
          <a:xfrm>
            <a:off x="-750215" y="266537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BBDC20-5452-FC12-E355-B647895E4977}"/>
              </a:ext>
            </a:extLst>
          </p:cNvPr>
          <p:cNvSpPr/>
          <p:nvPr/>
        </p:nvSpPr>
        <p:spPr>
          <a:xfrm>
            <a:off x="-750215" y="336438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612A0A-DCE4-21F6-558C-F544ABC78351}"/>
              </a:ext>
            </a:extLst>
          </p:cNvPr>
          <p:cNvSpPr/>
          <p:nvPr/>
        </p:nvSpPr>
        <p:spPr>
          <a:xfrm>
            <a:off x="-750215" y="377454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70C893-1657-F79A-B3CA-02D8FFEE994B}"/>
              </a:ext>
            </a:extLst>
          </p:cNvPr>
          <p:cNvSpPr/>
          <p:nvPr/>
        </p:nvSpPr>
        <p:spPr>
          <a:xfrm>
            <a:off x="-750215" y="447600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E9298B-80C3-F707-7149-0E3131FC02A7}"/>
              </a:ext>
            </a:extLst>
          </p:cNvPr>
          <p:cNvSpPr/>
          <p:nvPr/>
        </p:nvSpPr>
        <p:spPr>
          <a:xfrm>
            <a:off x="-750216" y="488616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B2128B-A0A3-4ED8-A045-CFC770439AD0}"/>
                  </a:ext>
                </a:extLst>
              </p:cNvPr>
              <p:cNvSpPr txBox="1"/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B2128B-A0A3-4ED8-A045-CFC770439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127035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1D8956-7879-7F6F-7ECF-8B9A23355930}"/>
                  </a:ext>
                </a:extLst>
              </p:cNvPr>
              <p:cNvSpPr txBox="1"/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1D8956-7879-7F6F-7ECF-8B9A2335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2308641"/>
                <a:ext cx="443451" cy="584775"/>
              </a:xfrm>
              <a:prstGeom prst="rect">
                <a:avLst/>
              </a:prstGeom>
              <a:blipFill>
                <a:blip r:embed="rId1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11449-8473-AFEE-77C4-938C1D823938}"/>
                  </a:ext>
                </a:extLst>
              </p:cNvPr>
              <p:cNvSpPr txBox="1"/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11449-8473-AFEE-77C4-938C1D823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3439644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AC34AC-F9F8-FD76-8455-A9F5C258329B}"/>
                  </a:ext>
                </a:extLst>
              </p:cNvPr>
              <p:cNvSpPr txBox="1"/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AC34AC-F9F8-FD76-8455-A9F5C258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759" y="4548150"/>
                <a:ext cx="443451" cy="584775"/>
              </a:xfrm>
              <a:prstGeom prst="rect">
                <a:avLst/>
              </a:prstGeom>
              <a:blipFill>
                <a:blip r:embed="rId18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CD03B47-E490-A021-B8B4-9D7EB78A2606}"/>
              </a:ext>
            </a:extLst>
          </p:cNvPr>
          <p:cNvSpPr/>
          <p:nvPr/>
        </p:nvSpPr>
        <p:spPr>
          <a:xfrm>
            <a:off x="-4977758" y="115436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078EFD-880C-DD65-9C74-1ED7E117CDE0}"/>
              </a:ext>
            </a:extLst>
          </p:cNvPr>
          <p:cNvSpPr/>
          <p:nvPr/>
        </p:nvSpPr>
        <p:spPr>
          <a:xfrm>
            <a:off x="-4977758" y="156452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B65000-C696-91AF-54A0-7E592A4526FF}"/>
              </a:ext>
            </a:extLst>
          </p:cNvPr>
          <p:cNvSpPr/>
          <p:nvPr/>
        </p:nvSpPr>
        <p:spPr>
          <a:xfrm>
            <a:off x="-4977758" y="225862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95239-7E3D-9C56-92B1-CD410C8646C6}"/>
              </a:ext>
            </a:extLst>
          </p:cNvPr>
          <p:cNvSpPr/>
          <p:nvPr/>
        </p:nvSpPr>
        <p:spPr>
          <a:xfrm>
            <a:off x="-4977758" y="266877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15767B-A0D7-01E3-8868-EAD218685124}"/>
              </a:ext>
            </a:extLst>
          </p:cNvPr>
          <p:cNvSpPr/>
          <p:nvPr/>
        </p:nvSpPr>
        <p:spPr>
          <a:xfrm>
            <a:off x="-4977758" y="336779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E6EBA-87DE-C6A9-9232-2C8668351254}"/>
              </a:ext>
            </a:extLst>
          </p:cNvPr>
          <p:cNvSpPr/>
          <p:nvPr/>
        </p:nvSpPr>
        <p:spPr>
          <a:xfrm>
            <a:off x="-4977758" y="377794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5F5D3C-CBC2-E13F-59BE-0C1B93F8DE4A}"/>
              </a:ext>
            </a:extLst>
          </p:cNvPr>
          <p:cNvSpPr/>
          <p:nvPr/>
        </p:nvSpPr>
        <p:spPr>
          <a:xfrm>
            <a:off x="-4977758" y="447941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28214F-7E69-A073-E0BE-A5FB0B9E2AF5}"/>
              </a:ext>
            </a:extLst>
          </p:cNvPr>
          <p:cNvSpPr/>
          <p:nvPr/>
        </p:nvSpPr>
        <p:spPr>
          <a:xfrm>
            <a:off x="-4977759" y="488956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A886551-F8F9-0D7E-B1E5-CFBBF858F4DC}"/>
                  </a:ext>
                </a:extLst>
              </p:cNvPr>
              <p:cNvSpPr txBox="1"/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A886551-F8F9-0D7E-B1E5-CFBBF858F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741" y="5460184"/>
                <a:ext cx="1004741" cy="490199"/>
              </a:xfrm>
              <a:prstGeom prst="rect">
                <a:avLst/>
              </a:prstGeom>
              <a:blipFill>
                <a:blip r:embed="rId19"/>
                <a:stretch>
                  <a:fillRect l="-125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B22085-2C96-2AB9-5C36-2D30C30EC79D}"/>
                  </a:ext>
                </a:extLst>
              </p:cNvPr>
              <p:cNvSpPr txBox="1"/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B22085-2C96-2AB9-5C36-2D30C30E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2907" y="5460184"/>
                <a:ext cx="1137873" cy="490199"/>
              </a:xfrm>
              <a:prstGeom prst="rect">
                <a:avLst/>
              </a:prstGeom>
              <a:blipFill>
                <a:blip r:embed="rId20"/>
                <a:stretch>
                  <a:fillRect l="-4396" r="-3296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18DE1A-E806-DA8A-0118-8723B8456551}"/>
                  </a:ext>
                </a:extLst>
              </p:cNvPr>
              <p:cNvSpPr txBox="1"/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18DE1A-E806-DA8A-0118-8723B845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1109098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455931-1699-F566-3046-1325CAB3D825}"/>
                  </a:ext>
                </a:extLst>
              </p:cNvPr>
              <p:cNvSpPr txBox="1"/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455931-1699-F566-3046-1325CAB3D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4" y="2220475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C0999A-FD1C-C7DD-36A8-3802E1012681}"/>
                  </a:ext>
                </a:extLst>
              </p:cNvPr>
              <p:cNvSpPr txBox="1"/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C0999A-FD1C-C7DD-36A8-3802E101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5" y="3331852"/>
                <a:ext cx="3576687" cy="822085"/>
              </a:xfrm>
              <a:prstGeom prst="rect">
                <a:avLst/>
              </a:prstGeom>
              <a:blipFill>
                <a:blip r:embed="rId2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E70A93-363B-EB3F-B7FE-22F6B4245662}"/>
                  </a:ext>
                </a:extLst>
              </p:cNvPr>
              <p:cNvSpPr txBox="1"/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E70A93-363B-EB3F-B7FE-22F6B4245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6576" y="4443228"/>
                <a:ext cx="3576687" cy="822085"/>
              </a:xfrm>
              <a:prstGeom prst="rect">
                <a:avLst/>
              </a:prstGeom>
              <a:blipFill>
                <a:blip r:embed="rId2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7D7BDB-9ED4-A230-A67F-C5783609E5FE}"/>
              </a:ext>
            </a:extLst>
          </p:cNvPr>
          <p:cNvSpPr txBox="1"/>
          <p:nvPr/>
        </p:nvSpPr>
        <p:spPr>
          <a:xfrm>
            <a:off x="5002306" y="6550223"/>
            <a:ext cx="7404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Round and Round We Go! What makes Rotary Positional Encodings useful?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1CB7A-CF71-4122-115F-7F29589AF977}"/>
              </a:ext>
            </a:extLst>
          </p:cNvPr>
          <p:cNvSpPr txBox="1"/>
          <p:nvPr/>
        </p:nvSpPr>
        <p:spPr>
          <a:xfrm>
            <a:off x="316036" y="394759"/>
            <a:ext cx="8276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ucida Grande" panose="020B0600040502020204" pitchFamily="34" charset="0"/>
              </a:rPr>
              <a:t>Low Frequencies</a:t>
            </a:r>
            <a:r>
              <a:rPr lang="en-US" sz="3200" dirty="0">
                <a:solidFill>
                  <a:srgbClr val="000000"/>
                </a:solidFill>
                <a:latin typeface="Lucida Grande" panose="020B0600040502020204" pitchFamily="34" charset="0"/>
              </a:rPr>
              <a:t>: Semantic attention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37EB49-DE30-D54E-B100-FB7810BEAA6E}"/>
                  </a:ext>
                </a:extLst>
              </p:cNvPr>
              <p:cNvSpPr txBox="1"/>
              <p:nvPr/>
            </p:nvSpPr>
            <p:spPr>
              <a:xfrm>
                <a:off x="8345255" y="624722"/>
                <a:ext cx="23063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37EB49-DE30-D54E-B100-FB7810BEA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55" y="624722"/>
                <a:ext cx="2306327" cy="584775"/>
              </a:xfrm>
              <a:prstGeom prst="rect">
                <a:avLst/>
              </a:prstGeom>
              <a:blipFill>
                <a:blip r:embed="rId25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5C8695-2F86-2FCA-908A-75B5088B5673}"/>
                  </a:ext>
                </a:extLst>
              </p:cNvPr>
              <p:cNvSpPr txBox="1"/>
              <p:nvPr/>
            </p:nvSpPr>
            <p:spPr>
              <a:xfrm>
                <a:off x="8345255" y="117987"/>
                <a:ext cx="3560418" cy="60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5C8695-2F86-2FCA-908A-75B5088B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55" y="117987"/>
                <a:ext cx="3560418" cy="603242"/>
              </a:xfrm>
              <a:prstGeom prst="rect">
                <a:avLst/>
              </a:prstGeom>
              <a:blipFill>
                <a:blip r:embed="rId26"/>
                <a:stretch>
                  <a:fillRect l="-14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7D676-608B-E6B7-F584-63B2DDA5A33D}"/>
                  </a:ext>
                </a:extLst>
              </p:cNvPr>
              <p:cNvSpPr txBox="1"/>
              <p:nvPr/>
            </p:nvSpPr>
            <p:spPr>
              <a:xfrm>
                <a:off x="8911292" y="630482"/>
                <a:ext cx="22732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00,000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7D676-608B-E6B7-F584-63B2DDA5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292" y="630482"/>
                <a:ext cx="2273223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DB208E-37E9-CE4C-B4BB-0EDB39A863D5}"/>
              </a:ext>
            </a:extLst>
          </p:cNvPr>
          <p:cNvSpPr txBox="1"/>
          <p:nvPr/>
        </p:nvSpPr>
        <p:spPr>
          <a:xfrm>
            <a:off x="9251576" y="1150965"/>
            <a:ext cx="2851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Code llama, Llama3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16CD15-61CA-A99E-F026-571CC0A6E014}"/>
                  </a:ext>
                </a:extLst>
              </p:cNvPr>
              <p:cNvSpPr txBox="1"/>
              <p:nvPr/>
            </p:nvSpPr>
            <p:spPr>
              <a:xfrm>
                <a:off x="11799446" y="619602"/>
                <a:ext cx="22732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0,000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16CD15-61CA-A99E-F026-571CC0A6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446" y="619602"/>
                <a:ext cx="2273223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3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02EA27-4409-A24B-4691-3F870640CBDE}"/>
              </a:ext>
            </a:extLst>
          </p:cNvPr>
          <p:cNvCxnSpPr/>
          <p:nvPr/>
        </p:nvCxnSpPr>
        <p:spPr>
          <a:xfrm>
            <a:off x="1331259" y="5862918"/>
            <a:ext cx="100225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B539DB-E13D-2339-D911-1F8083C8B66C}"/>
              </a:ext>
            </a:extLst>
          </p:cNvPr>
          <p:cNvCxnSpPr>
            <a:cxnSpLocks/>
          </p:cNvCxnSpPr>
          <p:nvPr/>
        </p:nvCxnSpPr>
        <p:spPr>
          <a:xfrm flipV="1">
            <a:off x="1362636" y="923365"/>
            <a:ext cx="0" cy="4939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C7D669-732F-A2F4-CAA6-F6469A68E9C9}"/>
              </a:ext>
            </a:extLst>
          </p:cNvPr>
          <p:cNvSpPr txBox="1"/>
          <p:nvPr/>
        </p:nvSpPr>
        <p:spPr>
          <a:xfrm rot="16200000">
            <a:off x="-3408" y="2968202"/>
            <a:ext cx="1887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Perplexity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A2C54-D989-6F27-AC05-D283079DB85C}"/>
              </a:ext>
            </a:extLst>
          </p:cNvPr>
          <p:cNvSpPr txBox="1"/>
          <p:nvPr/>
        </p:nvSpPr>
        <p:spPr>
          <a:xfrm>
            <a:off x="4652683" y="6011720"/>
            <a:ext cx="3817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Inference context length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F47161-B6F0-8B25-BBD7-2AF80B290297}"/>
              </a:ext>
            </a:extLst>
          </p:cNvPr>
          <p:cNvCxnSpPr>
            <a:cxnSpLocks/>
          </p:cNvCxnSpPr>
          <p:nvPr/>
        </p:nvCxnSpPr>
        <p:spPr>
          <a:xfrm>
            <a:off x="5217460" y="1174526"/>
            <a:ext cx="0" cy="46799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B35A6C-B2AA-7709-CE45-3429A6CF0D4D}"/>
              </a:ext>
            </a:extLst>
          </p:cNvPr>
          <p:cNvSpPr txBox="1"/>
          <p:nvPr/>
        </p:nvSpPr>
        <p:spPr>
          <a:xfrm>
            <a:off x="2940915" y="220419"/>
            <a:ext cx="6834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Training context length</a:t>
            </a:r>
          </a:p>
          <a:p>
            <a:r>
              <a:rPr lang="en-US" sz="2800" dirty="0"/>
              <a:t>e.g., Llama1 (2K), Llama2 (4K), Llama3 (8K)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55D0D98-790C-F2A4-0886-354CFD3CA2F4}"/>
              </a:ext>
            </a:extLst>
          </p:cNvPr>
          <p:cNvSpPr/>
          <p:nvPr/>
        </p:nvSpPr>
        <p:spPr>
          <a:xfrm>
            <a:off x="1331259" y="1181566"/>
            <a:ext cx="5311588" cy="3503488"/>
          </a:xfrm>
          <a:custGeom>
            <a:avLst/>
            <a:gdLst>
              <a:gd name="connsiteX0" fmla="*/ 0 w 5728447"/>
              <a:gd name="connsiteY0" fmla="*/ 1721223 h 3990226"/>
              <a:gd name="connsiteX1" fmla="*/ 1667435 w 5728447"/>
              <a:gd name="connsiteY1" fmla="*/ 3106270 h 3990226"/>
              <a:gd name="connsiteX2" fmla="*/ 3832412 w 5728447"/>
              <a:gd name="connsiteY2" fmla="*/ 3832412 h 3990226"/>
              <a:gd name="connsiteX3" fmla="*/ 5728447 w 5728447"/>
              <a:gd name="connsiteY3" fmla="*/ 0 h 3990226"/>
              <a:gd name="connsiteX0" fmla="*/ 0 w 5728447"/>
              <a:gd name="connsiteY0" fmla="*/ 1721223 h 3930107"/>
              <a:gd name="connsiteX1" fmla="*/ 1667435 w 5728447"/>
              <a:gd name="connsiteY1" fmla="*/ 3106270 h 3930107"/>
              <a:gd name="connsiteX2" fmla="*/ 4061012 w 5728447"/>
              <a:gd name="connsiteY2" fmla="*/ 3765176 h 3930107"/>
              <a:gd name="connsiteX3" fmla="*/ 5728447 w 5728447"/>
              <a:gd name="connsiteY3" fmla="*/ 0 h 3930107"/>
              <a:gd name="connsiteX0" fmla="*/ 0 w 5728447"/>
              <a:gd name="connsiteY0" fmla="*/ 1721223 h 3954081"/>
              <a:gd name="connsiteX1" fmla="*/ 1667435 w 5728447"/>
              <a:gd name="connsiteY1" fmla="*/ 3106270 h 3954081"/>
              <a:gd name="connsiteX2" fmla="*/ 4141694 w 5728447"/>
              <a:gd name="connsiteY2" fmla="*/ 3792071 h 3954081"/>
              <a:gd name="connsiteX3" fmla="*/ 5728447 w 5728447"/>
              <a:gd name="connsiteY3" fmla="*/ 0 h 3954081"/>
              <a:gd name="connsiteX0" fmla="*/ 0 w 5728447"/>
              <a:gd name="connsiteY0" fmla="*/ 1721223 h 3978154"/>
              <a:gd name="connsiteX1" fmla="*/ 1667435 w 5728447"/>
              <a:gd name="connsiteY1" fmla="*/ 3106270 h 3978154"/>
              <a:gd name="connsiteX2" fmla="*/ 4208929 w 5728447"/>
              <a:gd name="connsiteY2" fmla="*/ 3818965 h 3978154"/>
              <a:gd name="connsiteX3" fmla="*/ 5728447 w 5728447"/>
              <a:gd name="connsiteY3" fmla="*/ 0 h 3978154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588" h="3503488">
                <a:moveTo>
                  <a:pt x="0" y="1237129"/>
                </a:moveTo>
                <a:cubicBezTo>
                  <a:pt x="514350" y="1753720"/>
                  <a:pt x="1033182" y="2191870"/>
                  <a:pt x="1667435" y="2622176"/>
                </a:cubicBezTo>
                <a:cubicBezTo>
                  <a:pt x="2301688" y="3052482"/>
                  <a:pt x="3532094" y="3852583"/>
                  <a:pt x="4208929" y="3334871"/>
                </a:cubicBezTo>
                <a:cubicBezTo>
                  <a:pt x="4885764" y="2817159"/>
                  <a:pt x="4930588" y="1832162"/>
                  <a:pt x="5311588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3A9E653-03DE-9ABB-EE74-F307AFFE7B0E}"/>
              </a:ext>
            </a:extLst>
          </p:cNvPr>
          <p:cNvSpPr/>
          <p:nvPr/>
        </p:nvSpPr>
        <p:spPr>
          <a:xfrm>
            <a:off x="1331259" y="1173156"/>
            <a:ext cx="5311588" cy="3503488"/>
          </a:xfrm>
          <a:custGeom>
            <a:avLst/>
            <a:gdLst>
              <a:gd name="connsiteX0" fmla="*/ 0 w 5728447"/>
              <a:gd name="connsiteY0" fmla="*/ 1721223 h 3990226"/>
              <a:gd name="connsiteX1" fmla="*/ 1667435 w 5728447"/>
              <a:gd name="connsiteY1" fmla="*/ 3106270 h 3990226"/>
              <a:gd name="connsiteX2" fmla="*/ 3832412 w 5728447"/>
              <a:gd name="connsiteY2" fmla="*/ 3832412 h 3990226"/>
              <a:gd name="connsiteX3" fmla="*/ 5728447 w 5728447"/>
              <a:gd name="connsiteY3" fmla="*/ 0 h 3990226"/>
              <a:gd name="connsiteX0" fmla="*/ 0 w 5728447"/>
              <a:gd name="connsiteY0" fmla="*/ 1721223 h 3930107"/>
              <a:gd name="connsiteX1" fmla="*/ 1667435 w 5728447"/>
              <a:gd name="connsiteY1" fmla="*/ 3106270 h 3930107"/>
              <a:gd name="connsiteX2" fmla="*/ 4061012 w 5728447"/>
              <a:gd name="connsiteY2" fmla="*/ 3765176 h 3930107"/>
              <a:gd name="connsiteX3" fmla="*/ 5728447 w 5728447"/>
              <a:gd name="connsiteY3" fmla="*/ 0 h 3930107"/>
              <a:gd name="connsiteX0" fmla="*/ 0 w 5728447"/>
              <a:gd name="connsiteY0" fmla="*/ 1721223 h 3954081"/>
              <a:gd name="connsiteX1" fmla="*/ 1667435 w 5728447"/>
              <a:gd name="connsiteY1" fmla="*/ 3106270 h 3954081"/>
              <a:gd name="connsiteX2" fmla="*/ 4141694 w 5728447"/>
              <a:gd name="connsiteY2" fmla="*/ 3792071 h 3954081"/>
              <a:gd name="connsiteX3" fmla="*/ 5728447 w 5728447"/>
              <a:gd name="connsiteY3" fmla="*/ 0 h 3954081"/>
              <a:gd name="connsiteX0" fmla="*/ 0 w 5728447"/>
              <a:gd name="connsiteY0" fmla="*/ 1721223 h 3978154"/>
              <a:gd name="connsiteX1" fmla="*/ 1667435 w 5728447"/>
              <a:gd name="connsiteY1" fmla="*/ 3106270 h 3978154"/>
              <a:gd name="connsiteX2" fmla="*/ 4208929 w 5728447"/>
              <a:gd name="connsiteY2" fmla="*/ 3818965 h 3978154"/>
              <a:gd name="connsiteX3" fmla="*/ 5728447 w 5728447"/>
              <a:gd name="connsiteY3" fmla="*/ 0 h 3978154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588" h="3503488">
                <a:moveTo>
                  <a:pt x="0" y="1237129"/>
                </a:moveTo>
                <a:cubicBezTo>
                  <a:pt x="514350" y="1753720"/>
                  <a:pt x="1033182" y="2191870"/>
                  <a:pt x="1667435" y="2622176"/>
                </a:cubicBezTo>
                <a:cubicBezTo>
                  <a:pt x="2301688" y="3052482"/>
                  <a:pt x="3532094" y="3852583"/>
                  <a:pt x="4208929" y="3334871"/>
                </a:cubicBezTo>
                <a:cubicBezTo>
                  <a:pt x="4885764" y="2817159"/>
                  <a:pt x="4930588" y="1832162"/>
                  <a:pt x="5311588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BAAB8A-AD24-13FF-A79A-151C5AA94614}"/>
              </a:ext>
            </a:extLst>
          </p:cNvPr>
          <p:cNvSpPr/>
          <p:nvPr/>
        </p:nvSpPr>
        <p:spPr>
          <a:xfrm>
            <a:off x="1394014" y="1173156"/>
            <a:ext cx="3796552" cy="4681352"/>
          </a:xfrm>
          <a:prstGeom prst="rect">
            <a:avLst/>
          </a:prstGeom>
          <a:solidFill>
            <a:srgbClr val="FFF2C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013252-5E44-9FD1-0141-91128872E51F}"/>
              </a:ext>
            </a:extLst>
          </p:cNvPr>
          <p:cNvSpPr/>
          <p:nvPr/>
        </p:nvSpPr>
        <p:spPr>
          <a:xfrm>
            <a:off x="5244355" y="1181566"/>
            <a:ext cx="5743785" cy="4681352"/>
          </a:xfrm>
          <a:prstGeom prst="rect">
            <a:avLst/>
          </a:prstGeom>
          <a:solidFill>
            <a:srgbClr val="4472C4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BE69C-4E8D-8010-5F7C-22316F002912}"/>
              </a:ext>
            </a:extLst>
          </p:cNvPr>
          <p:cNvSpPr txBox="1"/>
          <p:nvPr/>
        </p:nvSpPr>
        <p:spPr>
          <a:xfrm>
            <a:off x="6516544" y="1981741"/>
            <a:ext cx="25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Baseline model</a:t>
            </a:r>
          </a:p>
        </p:txBody>
      </p:sp>
    </p:spTree>
    <p:extLst>
      <p:ext uri="{BB962C8B-B14F-4D97-AF65-F5344CB8AC3E}">
        <p14:creationId xmlns:p14="http://schemas.microsoft.com/office/powerpoint/2010/main" val="41636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 animBg="1"/>
      <p:bldP spid="18" grpId="0" animBg="1"/>
      <p:bldP spid="20" grpId="0" animBg="1"/>
      <p:bldP spid="20" grpId="1" animBg="1"/>
      <p:bldP spid="22" grpId="0" animBg="1"/>
      <p:bldP spid="22" grpId="1" animBg="1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53724-74EC-0A94-A4E9-BDF0C817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63FC3-7CDB-69B8-3182-2637D5193A3D}"/>
              </a:ext>
            </a:extLst>
          </p:cNvPr>
          <p:cNvCxnSpPr/>
          <p:nvPr/>
        </p:nvCxnSpPr>
        <p:spPr>
          <a:xfrm>
            <a:off x="1331259" y="5862918"/>
            <a:ext cx="100225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98B43D-9274-7721-F543-81BB253B82CF}"/>
              </a:ext>
            </a:extLst>
          </p:cNvPr>
          <p:cNvCxnSpPr>
            <a:cxnSpLocks/>
          </p:cNvCxnSpPr>
          <p:nvPr/>
        </p:nvCxnSpPr>
        <p:spPr>
          <a:xfrm flipV="1">
            <a:off x="1362636" y="923365"/>
            <a:ext cx="0" cy="4939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9756D5-AE95-0AF0-FA14-71A757187BCD}"/>
              </a:ext>
            </a:extLst>
          </p:cNvPr>
          <p:cNvSpPr txBox="1"/>
          <p:nvPr/>
        </p:nvSpPr>
        <p:spPr>
          <a:xfrm rot="16200000">
            <a:off x="-3408" y="2968202"/>
            <a:ext cx="1887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Perplexity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21D93-CB3B-88CD-7D71-92A2A56CA8B2}"/>
              </a:ext>
            </a:extLst>
          </p:cNvPr>
          <p:cNvSpPr txBox="1"/>
          <p:nvPr/>
        </p:nvSpPr>
        <p:spPr>
          <a:xfrm>
            <a:off x="4652683" y="6011720"/>
            <a:ext cx="3817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Inference context length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EFD07B-B54C-8B05-4CCB-98278B38E55B}"/>
              </a:ext>
            </a:extLst>
          </p:cNvPr>
          <p:cNvCxnSpPr>
            <a:cxnSpLocks/>
          </p:cNvCxnSpPr>
          <p:nvPr/>
        </p:nvCxnSpPr>
        <p:spPr>
          <a:xfrm>
            <a:off x="5217460" y="1174526"/>
            <a:ext cx="0" cy="46799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A8023F-24E9-66D6-C813-2EDA1B05352B}"/>
              </a:ext>
            </a:extLst>
          </p:cNvPr>
          <p:cNvSpPr txBox="1"/>
          <p:nvPr/>
        </p:nvSpPr>
        <p:spPr>
          <a:xfrm>
            <a:off x="2940915" y="220419"/>
            <a:ext cx="6834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Training context length</a:t>
            </a:r>
          </a:p>
          <a:p>
            <a:r>
              <a:rPr lang="en-US" sz="2800" dirty="0"/>
              <a:t>e.g., Llama1 (2K), Llama2 (4K), Llama3 (8K)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4F18236-85CF-740B-09C2-47F82E671DAB}"/>
              </a:ext>
            </a:extLst>
          </p:cNvPr>
          <p:cNvSpPr/>
          <p:nvPr/>
        </p:nvSpPr>
        <p:spPr>
          <a:xfrm>
            <a:off x="1331259" y="1181566"/>
            <a:ext cx="5311588" cy="3503488"/>
          </a:xfrm>
          <a:custGeom>
            <a:avLst/>
            <a:gdLst>
              <a:gd name="connsiteX0" fmla="*/ 0 w 5728447"/>
              <a:gd name="connsiteY0" fmla="*/ 1721223 h 3990226"/>
              <a:gd name="connsiteX1" fmla="*/ 1667435 w 5728447"/>
              <a:gd name="connsiteY1" fmla="*/ 3106270 h 3990226"/>
              <a:gd name="connsiteX2" fmla="*/ 3832412 w 5728447"/>
              <a:gd name="connsiteY2" fmla="*/ 3832412 h 3990226"/>
              <a:gd name="connsiteX3" fmla="*/ 5728447 w 5728447"/>
              <a:gd name="connsiteY3" fmla="*/ 0 h 3990226"/>
              <a:gd name="connsiteX0" fmla="*/ 0 w 5728447"/>
              <a:gd name="connsiteY0" fmla="*/ 1721223 h 3930107"/>
              <a:gd name="connsiteX1" fmla="*/ 1667435 w 5728447"/>
              <a:gd name="connsiteY1" fmla="*/ 3106270 h 3930107"/>
              <a:gd name="connsiteX2" fmla="*/ 4061012 w 5728447"/>
              <a:gd name="connsiteY2" fmla="*/ 3765176 h 3930107"/>
              <a:gd name="connsiteX3" fmla="*/ 5728447 w 5728447"/>
              <a:gd name="connsiteY3" fmla="*/ 0 h 3930107"/>
              <a:gd name="connsiteX0" fmla="*/ 0 w 5728447"/>
              <a:gd name="connsiteY0" fmla="*/ 1721223 h 3954081"/>
              <a:gd name="connsiteX1" fmla="*/ 1667435 w 5728447"/>
              <a:gd name="connsiteY1" fmla="*/ 3106270 h 3954081"/>
              <a:gd name="connsiteX2" fmla="*/ 4141694 w 5728447"/>
              <a:gd name="connsiteY2" fmla="*/ 3792071 h 3954081"/>
              <a:gd name="connsiteX3" fmla="*/ 5728447 w 5728447"/>
              <a:gd name="connsiteY3" fmla="*/ 0 h 3954081"/>
              <a:gd name="connsiteX0" fmla="*/ 0 w 5728447"/>
              <a:gd name="connsiteY0" fmla="*/ 1721223 h 3978154"/>
              <a:gd name="connsiteX1" fmla="*/ 1667435 w 5728447"/>
              <a:gd name="connsiteY1" fmla="*/ 3106270 h 3978154"/>
              <a:gd name="connsiteX2" fmla="*/ 4208929 w 5728447"/>
              <a:gd name="connsiteY2" fmla="*/ 3818965 h 3978154"/>
              <a:gd name="connsiteX3" fmla="*/ 5728447 w 5728447"/>
              <a:gd name="connsiteY3" fmla="*/ 0 h 3978154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588" h="3503488">
                <a:moveTo>
                  <a:pt x="0" y="1237129"/>
                </a:moveTo>
                <a:cubicBezTo>
                  <a:pt x="514350" y="1753720"/>
                  <a:pt x="1033182" y="2191870"/>
                  <a:pt x="1667435" y="2622176"/>
                </a:cubicBezTo>
                <a:cubicBezTo>
                  <a:pt x="2301688" y="3052482"/>
                  <a:pt x="3532094" y="3852583"/>
                  <a:pt x="4208929" y="3334871"/>
                </a:cubicBezTo>
                <a:cubicBezTo>
                  <a:pt x="4885764" y="2817159"/>
                  <a:pt x="4930588" y="1832162"/>
                  <a:pt x="5311588" y="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1F0AE4F-BA75-CF89-6765-706891D402C7}"/>
              </a:ext>
            </a:extLst>
          </p:cNvPr>
          <p:cNvSpPr/>
          <p:nvPr/>
        </p:nvSpPr>
        <p:spPr>
          <a:xfrm>
            <a:off x="1389531" y="2502008"/>
            <a:ext cx="9910483" cy="2292085"/>
          </a:xfrm>
          <a:custGeom>
            <a:avLst/>
            <a:gdLst>
              <a:gd name="connsiteX0" fmla="*/ 0 w 5728447"/>
              <a:gd name="connsiteY0" fmla="*/ 1721223 h 3990226"/>
              <a:gd name="connsiteX1" fmla="*/ 1667435 w 5728447"/>
              <a:gd name="connsiteY1" fmla="*/ 3106270 h 3990226"/>
              <a:gd name="connsiteX2" fmla="*/ 3832412 w 5728447"/>
              <a:gd name="connsiteY2" fmla="*/ 3832412 h 3990226"/>
              <a:gd name="connsiteX3" fmla="*/ 5728447 w 5728447"/>
              <a:gd name="connsiteY3" fmla="*/ 0 h 3990226"/>
              <a:gd name="connsiteX0" fmla="*/ 0 w 5728447"/>
              <a:gd name="connsiteY0" fmla="*/ 1721223 h 3930107"/>
              <a:gd name="connsiteX1" fmla="*/ 1667435 w 5728447"/>
              <a:gd name="connsiteY1" fmla="*/ 3106270 h 3930107"/>
              <a:gd name="connsiteX2" fmla="*/ 4061012 w 5728447"/>
              <a:gd name="connsiteY2" fmla="*/ 3765176 h 3930107"/>
              <a:gd name="connsiteX3" fmla="*/ 5728447 w 5728447"/>
              <a:gd name="connsiteY3" fmla="*/ 0 h 3930107"/>
              <a:gd name="connsiteX0" fmla="*/ 0 w 5728447"/>
              <a:gd name="connsiteY0" fmla="*/ 1721223 h 3954081"/>
              <a:gd name="connsiteX1" fmla="*/ 1667435 w 5728447"/>
              <a:gd name="connsiteY1" fmla="*/ 3106270 h 3954081"/>
              <a:gd name="connsiteX2" fmla="*/ 4141694 w 5728447"/>
              <a:gd name="connsiteY2" fmla="*/ 3792071 h 3954081"/>
              <a:gd name="connsiteX3" fmla="*/ 5728447 w 5728447"/>
              <a:gd name="connsiteY3" fmla="*/ 0 h 3954081"/>
              <a:gd name="connsiteX0" fmla="*/ 0 w 5728447"/>
              <a:gd name="connsiteY0" fmla="*/ 1721223 h 3978154"/>
              <a:gd name="connsiteX1" fmla="*/ 1667435 w 5728447"/>
              <a:gd name="connsiteY1" fmla="*/ 3106270 h 3978154"/>
              <a:gd name="connsiteX2" fmla="*/ 4208929 w 5728447"/>
              <a:gd name="connsiteY2" fmla="*/ 3818965 h 3978154"/>
              <a:gd name="connsiteX3" fmla="*/ 5728447 w 5728447"/>
              <a:gd name="connsiteY3" fmla="*/ 0 h 3978154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728447"/>
              <a:gd name="connsiteY0" fmla="*/ 1721223 h 3987582"/>
              <a:gd name="connsiteX1" fmla="*/ 1667435 w 5728447"/>
              <a:gd name="connsiteY1" fmla="*/ 3106270 h 3987582"/>
              <a:gd name="connsiteX2" fmla="*/ 4208929 w 5728447"/>
              <a:gd name="connsiteY2" fmla="*/ 3818965 h 3987582"/>
              <a:gd name="connsiteX3" fmla="*/ 5728447 w 5728447"/>
              <a:gd name="connsiteY3" fmla="*/ 0 h 3987582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  <a:gd name="connsiteX0" fmla="*/ 0 w 5311588"/>
              <a:gd name="connsiteY0" fmla="*/ 1237129 h 3503488"/>
              <a:gd name="connsiteX1" fmla="*/ 1667435 w 5311588"/>
              <a:gd name="connsiteY1" fmla="*/ 2622176 h 3503488"/>
              <a:gd name="connsiteX2" fmla="*/ 4208929 w 5311588"/>
              <a:gd name="connsiteY2" fmla="*/ 3334871 h 3503488"/>
              <a:gd name="connsiteX3" fmla="*/ 5311588 w 5311588"/>
              <a:gd name="connsiteY3" fmla="*/ 0 h 3503488"/>
              <a:gd name="connsiteX0" fmla="*/ 0 w 10098741"/>
              <a:gd name="connsiteY0" fmla="*/ 0 h 2266359"/>
              <a:gd name="connsiteX1" fmla="*/ 1667435 w 10098741"/>
              <a:gd name="connsiteY1" fmla="*/ 1385047 h 2266359"/>
              <a:gd name="connsiteX2" fmla="*/ 4208929 w 10098741"/>
              <a:gd name="connsiteY2" fmla="*/ 2097742 h 2266359"/>
              <a:gd name="connsiteX3" fmla="*/ 10098741 w 10098741"/>
              <a:gd name="connsiteY3" fmla="*/ 1290918 h 2266359"/>
              <a:gd name="connsiteX0" fmla="*/ 0 w 10098741"/>
              <a:gd name="connsiteY0" fmla="*/ 0 h 2266359"/>
              <a:gd name="connsiteX1" fmla="*/ 1667435 w 10098741"/>
              <a:gd name="connsiteY1" fmla="*/ 1385047 h 2266359"/>
              <a:gd name="connsiteX2" fmla="*/ 4208929 w 10098741"/>
              <a:gd name="connsiteY2" fmla="*/ 2097742 h 2266359"/>
              <a:gd name="connsiteX3" fmla="*/ 10098741 w 10098741"/>
              <a:gd name="connsiteY3" fmla="*/ 1290918 h 2266359"/>
              <a:gd name="connsiteX0" fmla="*/ 0 w 10233212"/>
              <a:gd name="connsiteY0" fmla="*/ 0 h 2266359"/>
              <a:gd name="connsiteX1" fmla="*/ 1667435 w 10233212"/>
              <a:gd name="connsiteY1" fmla="*/ 1385047 h 2266359"/>
              <a:gd name="connsiteX2" fmla="*/ 4208929 w 10233212"/>
              <a:gd name="connsiteY2" fmla="*/ 2097742 h 2266359"/>
              <a:gd name="connsiteX3" fmla="*/ 10233212 w 10233212"/>
              <a:gd name="connsiteY3" fmla="*/ 1842248 h 2266359"/>
              <a:gd name="connsiteX0" fmla="*/ 0 w 10233212"/>
              <a:gd name="connsiteY0" fmla="*/ 0 h 2266359"/>
              <a:gd name="connsiteX1" fmla="*/ 1667435 w 10233212"/>
              <a:gd name="connsiteY1" fmla="*/ 1385047 h 2266359"/>
              <a:gd name="connsiteX2" fmla="*/ 4208929 w 10233212"/>
              <a:gd name="connsiteY2" fmla="*/ 2097742 h 2266359"/>
              <a:gd name="connsiteX3" fmla="*/ 10233212 w 10233212"/>
              <a:gd name="connsiteY3" fmla="*/ 1842248 h 2266359"/>
              <a:gd name="connsiteX0" fmla="*/ 0 w 10300447"/>
              <a:gd name="connsiteY0" fmla="*/ 0 h 2266359"/>
              <a:gd name="connsiteX1" fmla="*/ 1667435 w 10300447"/>
              <a:gd name="connsiteY1" fmla="*/ 1385047 h 2266359"/>
              <a:gd name="connsiteX2" fmla="*/ 4208929 w 10300447"/>
              <a:gd name="connsiteY2" fmla="*/ 2097742 h 2266359"/>
              <a:gd name="connsiteX3" fmla="*/ 10300447 w 10300447"/>
              <a:gd name="connsiteY3" fmla="*/ 1990165 h 2266359"/>
              <a:gd name="connsiteX0" fmla="*/ 0 w 10219765"/>
              <a:gd name="connsiteY0" fmla="*/ 0 h 2266359"/>
              <a:gd name="connsiteX1" fmla="*/ 1667435 w 10219765"/>
              <a:gd name="connsiteY1" fmla="*/ 1385047 h 2266359"/>
              <a:gd name="connsiteX2" fmla="*/ 4208929 w 10219765"/>
              <a:gd name="connsiteY2" fmla="*/ 2097742 h 2266359"/>
              <a:gd name="connsiteX3" fmla="*/ 10219765 w 10219765"/>
              <a:gd name="connsiteY3" fmla="*/ 1815354 h 2266359"/>
              <a:gd name="connsiteX0" fmla="*/ 0 w 10219765"/>
              <a:gd name="connsiteY0" fmla="*/ 0 h 2266359"/>
              <a:gd name="connsiteX1" fmla="*/ 1667435 w 10219765"/>
              <a:gd name="connsiteY1" fmla="*/ 1385047 h 2266359"/>
              <a:gd name="connsiteX2" fmla="*/ 4208929 w 10219765"/>
              <a:gd name="connsiteY2" fmla="*/ 2097742 h 2266359"/>
              <a:gd name="connsiteX3" fmla="*/ 10219765 w 10219765"/>
              <a:gd name="connsiteY3" fmla="*/ 1815354 h 2266359"/>
              <a:gd name="connsiteX0" fmla="*/ 0 w 10219765"/>
              <a:gd name="connsiteY0" fmla="*/ 0 h 2266359"/>
              <a:gd name="connsiteX1" fmla="*/ 1667435 w 10219765"/>
              <a:gd name="connsiteY1" fmla="*/ 1385047 h 2266359"/>
              <a:gd name="connsiteX2" fmla="*/ 4208929 w 10219765"/>
              <a:gd name="connsiteY2" fmla="*/ 2097742 h 2266359"/>
              <a:gd name="connsiteX3" fmla="*/ 10219765 w 10219765"/>
              <a:gd name="connsiteY3" fmla="*/ 1815354 h 2266359"/>
              <a:gd name="connsiteX0" fmla="*/ 0 w 10219765"/>
              <a:gd name="connsiteY0" fmla="*/ 0 h 2121447"/>
              <a:gd name="connsiteX1" fmla="*/ 1667435 w 10219765"/>
              <a:gd name="connsiteY1" fmla="*/ 1385047 h 2121447"/>
              <a:gd name="connsiteX2" fmla="*/ 4208929 w 10219765"/>
              <a:gd name="connsiteY2" fmla="*/ 2097742 h 2121447"/>
              <a:gd name="connsiteX3" fmla="*/ 10219765 w 10219765"/>
              <a:gd name="connsiteY3" fmla="*/ 1815354 h 2121447"/>
              <a:gd name="connsiteX0" fmla="*/ 0 w 10219765"/>
              <a:gd name="connsiteY0" fmla="*/ 0 h 2121447"/>
              <a:gd name="connsiteX1" fmla="*/ 1667435 w 10219765"/>
              <a:gd name="connsiteY1" fmla="*/ 1385047 h 2121447"/>
              <a:gd name="connsiteX2" fmla="*/ 4208929 w 10219765"/>
              <a:gd name="connsiteY2" fmla="*/ 2097742 h 2121447"/>
              <a:gd name="connsiteX3" fmla="*/ 10219765 w 10219765"/>
              <a:gd name="connsiteY3" fmla="*/ 1949824 h 2121447"/>
              <a:gd name="connsiteX0" fmla="*/ 0 w 10219765"/>
              <a:gd name="connsiteY0" fmla="*/ 0 h 2121447"/>
              <a:gd name="connsiteX1" fmla="*/ 1667435 w 10219765"/>
              <a:gd name="connsiteY1" fmla="*/ 1385047 h 2121447"/>
              <a:gd name="connsiteX2" fmla="*/ 4208929 w 10219765"/>
              <a:gd name="connsiteY2" fmla="*/ 2097742 h 2121447"/>
              <a:gd name="connsiteX3" fmla="*/ 10219765 w 10219765"/>
              <a:gd name="connsiteY3" fmla="*/ 1949824 h 2121447"/>
              <a:gd name="connsiteX0" fmla="*/ 0 w 10219765"/>
              <a:gd name="connsiteY0" fmla="*/ 0 h 2121447"/>
              <a:gd name="connsiteX1" fmla="*/ 1667435 w 10219765"/>
              <a:gd name="connsiteY1" fmla="*/ 1385047 h 2121447"/>
              <a:gd name="connsiteX2" fmla="*/ 4208929 w 10219765"/>
              <a:gd name="connsiteY2" fmla="*/ 2097742 h 2121447"/>
              <a:gd name="connsiteX3" fmla="*/ 10219765 w 10219765"/>
              <a:gd name="connsiteY3" fmla="*/ 1801906 h 2121447"/>
              <a:gd name="connsiteX0" fmla="*/ 0 w 10219765"/>
              <a:gd name="connsiteY0" fmla="*/ 0 h 2121447"/>
              <a:gd name="connsiteX1" fmla="*/ 1667435 w 10219765"/>
              <a:gd name="connsiteY1" fmla="*/ 1385047 h 2121447"/>
              <a:gd name="connsiteX2" fmla="*/ 4208929 w 10219765"/>
              <a:gd name="connsiteY2" fmla="*/ 2097742 h 2121447"/>
              <a:gd name="connsiteX3" fmla="*/ 10219765 w 10219765"/>
              <a:gd name="connsiteY3" fmla="*/ 1801906 h 2121447"/>
              <a:gd name="connsiteX0" fmla="*/ 0 w 10219765"/>
              <a:gd name="connsiteY0" fmla="*/ 0 h 2144607"/>
              <a:gd name="connsiteX1" fmla="*/ 1667435 w 10219765"/>
              <a:gd name="connsiteY1" fmla="*/ 1385047 h 2144607"/>
              <a:gd name="connsiteX2" fmla="*/ 3966882 w 10219765"/>
              <a:gd name="connsiteY2" fmla="*/ 2124636 h 2144607"/>
              <a:gd name="connsiteX3" fmla="*/ 10219765 w 10219765"/>
              <a:gd name="connsiteY3" fmla="*/ 1801906 h 2144607"/>
              <a:gd name="connsiteX0" fmla="*/ 0 w 10219765"/>
              <a:gd name="connsiteY0" fmla="*/ 0 h 2126535"/>
              <a:gd name="connsiteX1" fmla="*/ 1667435 w 10219765"/>
              <a:gd name="connsiteY1" fmla="*/ 1385047 h 2126535"/>
              <a:gd name="connsiteX2" fmla="*/ 3966882 w 10219765"/>
              <a:gd name="connsiteY2" fmla="*/ 2124636 h 2126535"/>
              <a:gd name="connsiteX3" fmla="*/ 10219765 w 10219765"/>
              <a:gd name="connsiteY3" fmla="*/ 1801906 h 2126535"/>
              <a:gd name="connsiteX0" fmla="*/ 0 w 10219765"/>
              <a:gd name="connsiteY0" fmla="*/ 0 h 2126593"/>
              <a:gd name="connsiteX1" fmla="*/ 1667435 w 10219765"/>
              <a:gd name="connsiteY1" fmla="*/ 1385047 h 2126593"/>
              <a:gd name="connsiteX2" fmla="*/ 3966882 w 10219765"/>
              <a:gd name="connsiteY2" fmla="*/ 2124636 h 2126593"/>
              <a:gd name="connsiteX3" fmla="*/ 10219765 w 10219765"/>
              <a:gd name="connsiteY3" fmla="*/ 1801906 h 2126593"/>
              <a:gd name="connsiteX0" fmla="*/ 0 w 10192871"/>
              <a:gd name="connsiteY0" fmla="*/ 0 h 2503354"/>
              <a:gd name="connsiteX1" fmla="*/ 1640541 w 10192871"/>
              <a:gd name="connsiteY1" fmla="*/ 1761565 h 2503354"/>
              <a:gd name="connsiteX2" fmla="*/ 3939988 w 10192871"/>
              <a:gd name="connsiteY2" fmla="*/ 2501154 h 2503354"/>
              <a:gd name="connsiteX3" fmla="*/ 10192871 w 10192871"/>
              <a:gd name="connsiteY3" fmla="*/ 2178424 h 2503354"/>
              <a:gd name="connsiteX0" fmla="*/ 0 w 10192871"/>
              <a:gd name="connsiteY0" fmla="*/ 0 h 2503354"/>
              <a:gd name="connsiteX1" fmla="*/ 1640541 w 10192871"/>
              <a:gd name="connsiteY1" fmla="*/ 1761565 h 2503354"/>
              <a:gd name="connsiteX2" fmla="*/ 3939988 w 10192871"/>
              <a:gd name="connsiteY2" fmla="*/ 2501154 h 2503354"/>
              <a:gd name="connsiteX3" fmla="*/ 10192871 w 10192871"/>
              <a:gd name="connsiteY3" fmla="*/ 2178424 h 2503354"/>
              <a:gd name="connsiteX0" fmla="*/ 0 w 10192871"/>
              <a:gd name="connsiteY0" fmla="*/ 0 h 2290027"/>
              <a:gd name="connsiteX1" fmla="*/ 1640541 w 10192871"/>
              <a:gd name="connsiteY1" fmla="*/ 1761565 h 2290027"/>
              <a:gd name="connsiteX2" fmla="*/ 3845859 w 10192871"/>
              <a:gd name="connsiteY2" fmla="*/ 2286001 h 2290027"/>
              <a:gd name="connsiteX3" fmla="*/ 10192871 w 10192871"/>
              <a:gd name="connsiteY3" fmla="*/ 2178424 h 2290027"/>
              <a:gd name="connsiteX0" fmla="*/ 0 w 10192871"/>
              <a:gd name="connsiteY0" fmla="*/ 0 h 2290027"/>
              <a:gd name="connsiteX1" fmla="*/ 1640541 w 10192871"/>
              <a:gd name="connsiteY1" fmla="*/ 1761565 h 2290027"/>
              <a:gd name="connsiteX2" fmla="*/ 3845859 w 10192871"/>
              <a:gd name="connsiteY2" fmla="*/ 2286001 h 2290027"/>
              <a:gd name="connsiteX3" fmla="*/ 10192871 w 10192871"/>
              <a:gd name="connsiteY3" fmla="*/ 2178424 h 2290027"/>
              <a:gd name="connsiteX0" fmla="*/ 0 w 10192871"/>
              <a:gd name="connsiteY0" fmla="*/ 0 h 2290027"/>
              <a:gd name="connsiteX1" fmla="*/ 1640541 w 10192871"/>
              <a:gd name="connsiteY1" fmla="*/ 1761565 h 2290027"/>
              <a:gd name="connsiteX2" fmla="*/ 3845859 w 10192871"/>
              <a:gd name="connsiteY2" fmla="*/ 2286001 h 2290027"/>
              <a:gd name="connsiteX3" fmla="*/ 10192871 w 10192871"/>
              <a:gd name="connsiteY3" fmla="*/ 1976719 h 2290027"/>
              <a:gd name="connsiteX0" fmla="*/ 0 w 10192871"/>
              <a:gd name="connsiteY0" fmla="*/ 0 h 2290027"/>
              <a:gd name="connsiteX1" fmla="*/ 1640541 w 10192871"/>
              <a:gd name="connsiteY1" fmla="*/ 1761565 h 2290027"/>
              <a:gd name="connsiteX2" fmla="*/ 3845859 w 10192871"/>
              <a:gd name="connsiteY2" fmla="*/ 2286001 h 2290027"/>
              <a:gd name="connsiteX3" fmla="*/ 10192871 w 10192871"/>
              <a:gd name="connsiteY3" fmla="*/ 1976719 h 2290027"/>
              <a:gd name="connsiteX0" fmla="*/ 0 w 10152530"/>
              <a:gd name="connsiteY0" fmla="*/ 0 h 2290027"/>
              <a:gd name="connsiteX1" fmla="*/ 1640541 w 10152530"/>
              <a:gd name="connsiteY1" fmla="*/ 1761565 h 2290027"/>
              <a:gd name="connsiteX2" fmla="*/ 3845859 w 10152530"/>
              <a:gd name="connsiteY2" fmla="*/ 2286001 h 2290027"/>
              <a:gd name="connsiteX3" fmla="*/ 10152530 w 10152530"/>
              <a:gd name="connsiteY3" fmla="*/ 1775013 h 2290027"/>
              <a:gd name="connsiteX0" fmla="*/ 0 w 10152530"/>
              <a:gd name="connsiteY0" fmla="*/ 0 h 2290027"/>
              <a:gd name="connsiteX1" fmla="*/ 1640541 w 10152530"/>
              <a:gd name="connsiteY1" fmla="*/ 1761565 h 2290027"/>
              <a:gd name="connsiteX2" fmla="*/ 3845859 w 10152530"/>
              <a:gd name="connsiteY2" fmla="*/ 2286001 h 2290027"/>
              <a:gd name="connsiteX3" fmla="*/ 10152530 w 10152530"/>
              <a:gd name="connsiteY3" fmla="*/ 1775013 h 2290027"/>
              <a:gd name="connsiteX0" fmla="*/ 0 w 10152530"/>
              <a:gd name="connsiteY0" fmla="*/ 0 h 2292085"/>
              <a:gd name="connsiteX1" fmla="*/ 1640541 w 10152530"/>
              <a:gd name="connsiteY1" fmla="*/ 1761565 h 2292085"/>
              <a:gd name="connsiteX2" fmla="*/ 3845859 w 10152530"/>
              <a:gd name="connsiteY2" fmla="*/ 2286001 h 2292085"/>
              <a:gd name="connsiteX3" fmla="*/ 10152530 w 10152530"/>
              <a:gd name="connsiteY3" fmla="*/ 1775013 h 2292085"/>
              <a:gd name="connsiteX0" fmla="*/ 0 w 10125636"/>
              <a:gd name="connsiteY0" fmla="*/ 0 h 2292085"/>
              <a:gd name="connsiteX1" fmla="*/ 1640541 w 10125636"/>
              <a:gd name="connsiteY1" fmla="*/ 1761565 h 2292085"/>
              <a:gd name="connsiteX2" fmla="*/ 3845859 w 10125636"/>
              <a:gd name="connsiteY2" fmla="*/ 2286001 h 2292085"/>
              <a:gd name="connsiteX3" fmla="*/ 10125636 w 10125636"/>
              <a:gd name="connsiteY3" fmla="*/ 1949825 h 2292085"/>
              <a:gd name="connsiteX0" fmla="*/ 0 w 10112188"/>
              <a:gd name="connsiteY0" fmla="*/ 0 h 2292085"/>
              <a:gd name="connsiteX1" fmla="*/ 1640541 w 10112188"/>
              <a:gd name="connsiteY1" fmla="*/ 1761565 h 2292085"/>
              <a:gd name="connsiteX2" fmla="*/ 3845859 w 10112188"/>
              <a:gd name="connsiteY2" fmla="*/ 2286001 h 2292085"/>
              <a:gd name="connsiteX3" fmla="*/ 10112188 w 10112188"/>
              <a:gd name="connsiteY3" fmla="*/ 2017060 h 2292085"/>
              <a:gd name="connsiteX0" fmla="*/ 0 w 9883588"/>
              <a:gd name="connsiteY0" fmla="*/ 0 h 2292085"/>
              <a:gd name="connsiteX1" fmla="*/ 1640541 w 9883588"/>
              <a:gd name="connsiteY1" fmla="*/ 1761565 h 2292085"/>
              <a:gd name="connsiteX2" fmla="*/ 3845859 w 9883588"/>
              <a:gd name="connsiteY2" fmla="*/ 2286001 h 2292085"/>
              <a:gd name="connsiteX3" fmla="*/ 9883588 w 9883588"/>
              <a:gd name="connsiteY3" fmla="*/ 2030507 h 2292085"/>
              <a:gd name="connsiteX0" fmla="*/ 0 w 9910483"/>
              <a:gd name="connsiteY0" fmla="*/ 0 h 2292085"/>
              <a:gd name="connsiteX1" fmla="*/ 1640541 w 9910483"/>
              <a:gd name="connsiteY1" fmla="*/ 1761565 h 2292085"/>
              <a:gd name="connsiteX2" fmla="*/ 3845859 w 9910483"/>
              <a:gd name="connsiteY2" fmla="*/ 2286001 h 2292085"/>
              <a:gd name="connsiteX3" fmla="*/ 9910483 w 9910483"/>
              <a:gd name="connsiteY3" fmla="*/ 2070848 h 22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483" h="2292085">
                <a:moveTo>
                  <a:pt x="0" y="0"/>
                </a:moveTo>
                <a:cubicBezTo>
                  <a:pt x="554691" y="731744"/>
                  <a:pt x="1013012" y="1299883"/>
                  <a:pt x="1640541" y="1761565"/>
                </a:cubicBezTo>
                <a:cubicBezTo>
                  <a:pt x="2268070" y="2223247"/>
                  <a:pt x="2644589" y="2319619"/>
                  <a:pt x="3845859" y="2286001"/>
                </a:cubicBezTo>
                <a:lnTo>
                  <a:pt x="9910483" y="2070848"/>
                </a:ln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4DFBE-24E4-690C-DB0C-CD84E244DB7A}"/>
              </a:ext>
            </a:extLst>
          </p:cNvPr>
          <p:cNvSpPr txBox="1"/>
          <p:nvPr/>
        </p:nvSpPr>
        <p:spPr>
          <a:xfrm>
            <a:off x="6516544" y="1981741"/>
            <a:ext cx="25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Baseline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0283A-9453-9C4C-2BA6-F74841A9BA23}"/>
              </a:ext>
            </a:extLst>
          </p:cNvPr>
          <p:cNvSpPr txBox="1"/>
          <p:nvPr/>
        </p:nvSpPr>
        <p:spPr>
          <a:xfrm>
            <a:off x="7314360" y="3912016"/>
            <a:ext cx="4176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Context length extension</a:t>
            </a:r>
          </a:p>
        </p:txBody>
      </p:sp>
    </p:spTree>
    <p:extLst>
      <p:ext uri="{BB962C8B-B14F-4D97-AF65-F5344CB8AC3E}">
        <p14:creationId xmlns:p14="http://schemas.microsoft.com/office/powerpoint/2010/main" val="295628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BFC8F-362B-C29E-AF78-E9EA58E70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1CCC3740-C0C5-1790-E969-ACDCB49BA6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CE36A447-765B-8063-01CF-FE397EF44BD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9201C1C0-7BEA-0078-D2A8-84D31345132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t="14747" b="21763"/>
          <a:stretch/>
        </p:blipFill>
        <p:spPr>
          <a:xfrm>
            <a:off x="1535261" y="78119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82AA3CB9-CCC9-E61F-9E37-AF9F519ADB1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E20449C-EFE6-4B53-DD82-F42C90B998A5}"/>
              </a:ext>
            </a:extLst>
          </p:cNvPr>
          <p:cNvSpPr/>
          <p:nvPr/>
        </p:nvSpPr>
        <p:spPr>
          <a:xfrm>
            <a:off x="8510274" y="153740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B739F-6A17-3EE9-DF65-8E031FAAA4C0}"/>
              </a:ext>
            </a:extLst>
          </p:cNvPr>
          <p:cNvSpPr/>
          <p:nvPr/>
        </p:nvSpPr>
        <p:spPr>
          <a:xfrm>
            <a:off x="8510274" y="194756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11A9A9-E99D-7CCA-5F5A-DC62E2A0DDF9}"/>
              </a:ext>
            </a:extLst>
          </p:cNvPr>
          <p:cNvSpPr/>
          <p:nvPr/>
        </p:nvSpPr>
        <p:spPr>
          <a:xfrm>
            <a:off x="8510274" y="264165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D593B2-6FC6-0337-E0C7-5A0BBE65ACA7}"/>
              </a:ext>
            </a:extLst>
          </p:cNvPr>
          <p:cNvSpPr/>
          <p:nvPr/>
        </p:nvSpPr>
        <p:spPr>
          <a:xfrm>
            <a:off x="8510274" y="305181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D9E6BD-99DB-2CF3-416D-ACE93A9CBAFE}"/>
              </a:ext>
            </a:extLst>
          </p:cNvPr>
          <p:cNvSpPr/>
          <p:nvPr/>
        </p:nvSpPr>
        <p:spPr>
          <a:xfrm>
            <a:off x="8510274" y="375082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00CD87-32A1-5CEF-BD09-05936F887756}"/>
              </a:ext>
            </a:extLst>
          </p:cNvPr>
          <p:cNvSpPr/>
          <p:nvPr/>
        </p:nvSpPr>
        <p:spPr>
          <a:xfrm>
            <a:off x="8510274" y="416098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AAD244-AC6C-31EE-7B53-8FCD10740DD8}"/>
              </a:ext>
            </a:extLst>
          </p:cNvPr>
          <p:cNvSpPr/>
          <p:nvPr/>
        </p:nvSpPr>
        <p:spPr>
          <a:xfrm>
            <a:off x="8510274" y="486244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2D3080-1B13-CBF5-7448-321C085D1CEB}"/>
              </a:ext>
            </a:extLst>
          </p:cNvPr>
          <p:cNvSpPr/>
          <p:nvPr/>
        </p:nvSpPr>
        <p:spPr>
          <a:xfrm>
            <a:off x="8510273" y="527260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25B5C-6A6A-598F-DDB7-154C5D8204DE}"/>
                  </a:ext>
                </a:extLst>
              </p:cNvPr>
              <p:cNvSpPr txBox="1"/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25B5C-6A6A-598F-DDB7-154C5D820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81D436-FC25-70DC-AE2D-C9AC6F2A6DF7}"/>
                  </a:ext>
                </a:extLst>
              </p:cNvPr>
              <p:cNvSpPr txBox="1"/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81D436-FC25-70DC-AE2D-C9AC6F2A6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0E0057-73A9-DA6B-3E14-B037A4CD4E5E}"/>
                  </a:ext>
                </a:extLst>
              </p:cNvPr>
              <p:cNvSpPr txBox="1"/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0E0057-73A9-DA6B-3E14-B037A4CD4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6A3150-A1F5-64DA-85AC-6D132F436A56}"/>
                  </a:ext>
                </a:extLst>
              </p:cNvPr>
              <p:cNvSpPr txBox="1"/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6A3150-A1F5-64DA-85AC-6D132F43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AEFB811-0DBB-C8B6-3D7F-93ED32BF7C40}"/>
              </a:ext>
            </a:extLst>
          </p:cNvPr>
          <p:cNvSpPr/>
          <p:nvPr/>
        </p:nvSpPr>
        <p:spPr>
          <a:xfrm>
            <a:off x="4282731" y="154080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1492CF-0ECE-71BC-D18E-F5961D617E95}"/>
              </a:ext>
            </a:extLst>
          </p:cNvPr>
          <p:cNvSpPr/>
          <p:nvPr/>
        </p:nvSpPr>
        <p:spPr>
          <a:xfrm>
            <a:off x="4282731" y="195096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93CDBE-9351-A5F5-FA9B-B58CD91D702E}"/>
              </a:ext>
            </a:extLst>
          </p:cNvPr>
          <p:cNvSpPr/>
          <p:nvPr/>
        </p:nvSpPr>
        <p:spPr>
          <a:xfrm>
            <a:off x="4282731" y="264506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64F4EC-2C95-36EF-D131-3D9C9FFEEFC6}"/>
              </a:ext>
            </a:extLst>
          </p:cNvPr>
          <p:cNvSpPr/>
          <p:nvPr/>
        </p:nvSpPr>
        <p:spPr>
          <a:xfrm>
            <a:off x="4282731" y="305521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DC7553-D2B5-ABB7-3546-0F4C20BDC18C}"/>
              </a:ext>
            </a:extLst>
          </p:cNvPr>
          <p:cNvSpPr/>
          <p:nvPr/>
        </p:nvSpPr>
        <p:spPr>
          <a:xfrm>
            <a:off x="4282731" y="375423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A8E058-5EF9-E812-8521-DEE244545EAA}"/>
              </a:ext>
            </a:extLst>
          </p:cNvPr>
          <p:cNvSpPr/>
          <p:nvPr/>
        </p:nvSpPr>
        <p:spPr>
          <a:xfrm>
            <a:off x="4282731" y="416438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7C91EA-308F-2255-1979-DD44B66B8811}"/>
              </a:ext>
            </a:extLst>
          </p:cNvPr>
          <p:cNvSpPr/>
          <p:nvPr/>
        </p:nvSpPr>
        <p:spPr>
          <a:xfrm>
            <a:off x="4282731" y="486585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D991DC-503C-68A9-4821-524BAECCDFEC}"/>
              </a:ext>
            </a:extLst>
          </p:cNvPr>
          <p:cNvSpPr/>
          <p:nvPr/>
        </p:nvSpPr>
        <p:spPr>
          <a:xfrm>
            <a:off x="4282730" y="527600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1F276D-BDB5-45A8-3D5D-003E65D847B4}"/>
                  </a:ext>
                </a:extLst>
              </p:cNvPr>
              <p:cNvSpPr txBox="1"/>
              <p:nvPr/>
            </p:nvSpPr>
            <p:spPr>
              <a:xfrm>
                <a:off x="8255748" y="584662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1F276D-BDB5-45A8-3D5D-003E65D84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48" y="5846624"/>
                <a:ext cx="1004741" cy="490199"/>
              </a:xfrm>
              <a:prstGeom prst="rect">
                <a:avLst/>
              </a:prstGeom>
              <a:blipFill>
                <a:blip r:embed="rId17"/>
                <a:stretch>
                  <a:fillRect l="-1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E2E714-B115-2EE0-6286-7003354E5D3B}"/>
                  </a:ext>
                </a:extLst>
              </p:cNvPr>
              <p:cNvSpPr txBox="1"/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E2E714-B115-2EE0-6286-7003354E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blipFill>
                <a:blip r:embed="rId18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810524-22D6-007E-45C9-4A1A2F2D1F72}"/>
                  </a:ext>
                </a:extLst>
              </p:cNvPr>
              <p:cNvSpPr txBox="1"/>
              <p:nvPr/>
            </p:nvSpPr>
            <p:spPr>
              <a:xfrm>
                <a:off x="5033915" y="149553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810524-22D6-007E-45C9-4A1A2F2D1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1495538"/>
                <a:ext cx="3576687" cy="822085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9631348-8054-6304-97C3-819A2220876F}"/>
                  </a:ext>
                </a:extLst>
              </p:cNvPr>
              <p:cNvSpPr txBox="1"/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9631348-8054-6304-97C3-819A2220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406D30-2CF3-B4AE-E1D4-8355A66585A9}"/>
                  </a:ext>
                </a:extLst>
              </p:cNvPr>
              <p:cNvSpPr txBox="1"/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406D30-2CF3-B4AE-E1D4-8355A665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5EF0FB-616E-5EDE-8770-AABF987C850C}"/>
                  </a:ext>
                </a:extLst>
              </p:cNvPr>
              <p:cNvSpPr txBox="1"/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5EF0FB-616E-5EDE-8770-AABF987C8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4E7582-0B3E-B649-6CA1-55F0B06AD388}"/>
                  </a:ext>
                </a:extLst>
              </p:cNvPr>
              <p:cNvSpPr txBox="1"/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0" dirty="0"/>
                  <a:t>What if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4E7582-0B3E-B649-6CA1-55F0B06A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blipFill>
                <a:blip r:embed="rId23"/>
                <a:stretch>
                  <a:fillRect l="-3889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41C25-7108-DF5E-EA88-975C3ADFE05E}"/>
                  </a:ext>
                </a:extLst>
              </p:cNvPr>
              <p:cNvSpPr txBox="1"/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train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41C25-7108-DF5E-EA88-975C3ADF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blipFill>
                <a:blip r:embed="rId24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ABFE238-CEE9-41DF-C9F4-EBE9230F153D}"/>
              </a:ext>
            </a:extLst>
          </p:cNvPr>
          <p:cNvSpPr txBox="1"/>
          <p:nvPr/>
        </p:nvSpPr>
        <p:spPr>
          <a:xfrm>
            <a:off x="6623436" y="6577783"/>
            <a:ext cx="6863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Extending Context Window of Large Language Models via Positional Interpolation, 2023</a:t>
            </a:r>
          </a:p>
        </p:txBody>
      </p:sp>
    </p:spTree>
    <p:extLst>
      <p:ext uri="{BB962C8B-B14F-4D97-AF65-F5344CB8AC3E}">
        <p14:creationId xmlns:p14="http://schemas.microsoft.com/office/powerpoint/2010/main" val="339757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2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4288-5F10-E524-0E85-A12E36C13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A746A4F-5FEF-9CF6-0BA4-E517C61475D7}"/>
              </a:ext>
            </a:extLst>
          </p:cNvPr>
          <p:cNvGrpSpPr/>
          <p:nvPr/>
        </p:nvGrpSpPr>
        <p:grpSpPr>
          <a:xfrm>
            <a:off x="6076129" y="3750827"/>
            <a:ext cx="2615404" cy="1908079"/>
            <a:chOff x="6076129" y="1537405"/>
            <a:chExt cx="2615404" cy="190807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716E722-30F7-23A7-E328-58D847B3102E}"/>
                </a:ext>
              </a:extLst>
            </p:cNvPr>
            <p:cNvSpPr/>
            <p:nvPr/>
          </p:nvSpPr>
          <p:spPr>
            <a:xfrm>
              <a:off x="8144226" y="1945954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1889D2F-0DAD-23EE-E717-C9A4A42F1D61}"/>
                </a:ext>
              </a:extLst>
            </p:cNvPr>
            <p:cNvSpPr/>
            <p:nvPr/>
          </p:nvSpPr>
          <p:spPr>
            <a:xfrm>
              <a:off x="8144226" y="1546836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19CB60-40D7-152B-4F01-F6CF5F140B97}"/>
                </a:ext>
              </a:extLst>
            </p:cNvPr>
            <p:cNvSpPr/>
            <p:nvPr/>
          </p:nvSpPr>
          <p:spPr>
            <a:xfrm>
              <a:off x="6076129" y="1936523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9C3858-1B7E-989A-7811-5E9C270093DF}"/>
                </a:ext>
              </a:extLst>
            </p:cNvPr>
            <p:cNvSpPr/>
            <p:nvPr/>
          </p:nvSpPr>
          <p:spPr>
            <a:xfrm>
              <a:off x="6076129" y="1537405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56C58C3-9EA9-763F-4AC7-DAEAB8E40011}"/>
                </a:ext>
              </a:extLst>
            </p:cNvPr>
            <p:cNvSpPr/>
            <p:nvPr/>
          </p:nvSpPr>
          <p:spPr>
            <a:xfrm>
              <a:off x="8144226" y="3077839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F8603D1-F050-406A-64AF-92ED672C9F65}"/>
                </a:ext>
              </a:extLst>
            </p:cNvPr>
            <p:cNvSpPr/>
            <p:nvPr/>
          </p:nvSpPr>
          <p:spPr>
            <a:xfrm>
              <a:off x="8144226" y="2678721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8AA92C0-1D47-E385-301C-53F17C8AAF58}"/>
                </a:ext>
              </a:extLst>
            </p:cNvPr>
            <p:cNvSpPr/>
            <p:nvPr/>
          </p:nvSpPr>
          <p:spPr>
            <a:xfrm>
              <a:off x="6076129" y="3068408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3F72F0-64CB-A148-1A3D-F6ACDC662843}"/>
                </a:ext>
              </a:extLst>
            </p:cNvPr>
            <p:cNvSpPr/>
            <p:nvPr/>
          </p:nvSpPr>
          <p:spPr>
            <a:xfrm>
              <a:off x="6076129" y="2669290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A9E9A20-786B-F8E2-0058-003FF43782A0}"/>
              </a:ext>
            </a:extLst>
          </p:cNvPr>
          <p:cNvGrpSpPr/>
          <p:nvPr/>
        </p:nvGrpSpPr>
        <p:grpSpPr>
          <a:xfrm>
            <a:off x="6076129" y="1537405"/>
            <a:ext cx="2615404" cy="1908079"/>
            <a:chOff x="6076129" y="1537405"/>
            <a:chExt cx="2615404" cy="190807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175B32-8310-1D66-FADD-E969366CFE2F}"/>
                </a:ext>
              </a:extLst>
            </p:cNvPr>
            <p:cNvSpPr/>
            <p:nvPr/>
          </p:nvSpPr>
          <p:spPr>
            <a:xfrm>
              <a:off x="8144226" y="1945954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73DF16-E4E9-3B43-40AA-0AE78E630A5B}"/>
                </a:ext>
              </a:extLst>
            </p:cNvPr>
            <p:cNvSpPr/>
            <p:nvPr/>
          </p:nvSpPr>
          <p:spPr>
            <a:xfrm>
              <a:off x="8144226" y="1546836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2AFC6F2-86D6-1DAC-2543-AF9527ED8573}"/>
                </a:ext>
              </a:extLst>
            </p:cNvPr>
            <p:cNvSpPr/>
            <p:nvPr/>
          </p:nvSpPr>
          <p:spPr>
            <a:xfrm>
              <a:off x="6076129" y="1936523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AA2A0D-DF93-BFF8-69A8-B27F059FF340}"/>
                </a:ext>
              </a:extLst>
            </p:cNvPr>
            <p:cNvSpPr/>
            <p:nvPr/>
          </p:nvSpPr>
          <p:spPr>
            <a:xfrm>
              <a:off x="6076129" y="1537405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6E5B9A-0E5B-407A-2B06-F5838BEBFC70}"/>
                </a:ext>
              </a:extLst>
            </p:cNvPr>
            <p:cNvSpPr/>
            <p:nvPr/>
          </p:nvSpPr>
          <p:spPr>
            <a:xfrm>
              <a:off x="8144226" y="3077839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88ED3A3-A373-AEC1-E5E1-7474BA8E1F75}"/>
                </a:ext>
              </a:extLst>
            </p:cNvPr>
            <p:cNvSpPr/>
            <p:nvPr/>
          </p:nvSpPr>
          <p:spPr>
            <a:xfrm>
              <a:off x="8144226" y="2678721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ABDB41B-B9CA-2380-11C1-B0E28CDD8B06}"/>
                </a:ext>
              </a:extLst>
            </p:cNvPr>
            <p:cNvSpPr/>
            <p:nvPr/>
          </p:nvSpPr>
          <p:spPr>
            <a:xfrm>
              <a:off x="6076129" y="3068408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D1E72A-AC6E-1947-0E56-B05C81ADCAB5}"/>
                </a:ext>
              </a:extLst>
            </p:cNvPr>
            <p:cNvSpPr/>
            <p:nvPr/>
          </p:nvSpPr>
          <p:spPr>
            <a:xfrm>
              <a:off x="6076129" y="2669290"/>
              <a:ext cx="547307" cy="367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6CDDFE4D-9898-B74E-26F7-20F6C61665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08C81C3D-3CC0-39C5-019F-2C9E4A3744A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261274FC-0B33-A83D-E49F-95D79A090EB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t="14747" b="21763"/>
          <a:stretch/>
        </p:blipFill>
        <p:spPr>
          <a:xfrm>
            <a:off x="1535261" y="781199"/>
            <a:ext cx="2688406" cy="1280160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D7D47D0D-F65B-ACA0-610D-18A2E537336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520D4D9-0CBF-E744-69EA-2E37D02012B0}"/>
              </a:ext>
            </a:extLst>
          </p:cNvPr>
          <p:cNvSpPr/>
          <p:nvPr/>
        </p:nvSpPr>
        <p:spPr>
          <a:xfrm>
            <a:off x="9053202" y="1537405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3A90DB-A3A4-1DA2-0353-C947E69075C4}"/>
              </a:ext>
            </a:extLst>
          </p:cNvPr>
          <p:cNvSpPr/>
          <p:nvPr/>
        </p:nvSpPr>
        <p:spPr>
          <a:xfrm>
            <a:off x="9053202" y="1947562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2D70E3-82EC-4314-FE6F-C6722C5257E0}"/>
              </a:ext>
            </a:extLst>
          </p:cNvPr>
          <p:cNvSpPr/>
          <p:nvPr/>
        </p:nvSpPr>
        <p:spPr>
          <a:xfrm>
            <a:off x="9053202" y="264165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664E66-C15B-93FD-DCA7-D5B3B30882B9}"/>
              </a:ext>
            </a:extLst>
          </p:cNvPr>
          <p:cNvSpPr/>
          <p:nvPr/>
        </p:nvSpPr>
        <p:spPr>
          <a:xfrm>
            <a:off x="9053202" y="305181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18C2E2-6678-FA2A-A28E-EA16DC4F626F}"/>
              </a:ext>
            </a:extLst>
          </p:cNvPr>
          <p:cNvSpPr/>
          <p:nvPr/>
        </p:nvSpPr>
        <p:spPr>
          <a:xfrm>
            <a:off x="9053202" y="3750827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AE3718-C844-2050-BE35-E2204B5262C8}"/>
              </a:ext>
            </a:extLst>
          </p:cNvPr>
          <p:cNvSpPr/>
          <p:nvPr/>
        </p:nvSpPr>
        <p:spPr>
          <a:xfrm>
            <a:off x="9053202" y="4160984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AD00F3-6A2F-7D32-024E-E39A07DA2292}"/>
              </a:ext>
            </a:extLst>
          </p:cNvPr>
          <p:cNvSpPr/>
          <p:nvPr/>
        </p:nvSpPr>
        <p:spPr>
          <a:xfrm>
            <a:off x="9053202" y="4862449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A4D5DB-7707-4547-445D-00CA0B9A0D11}"/>
              </a:ext>
            </a:extLst>
          </p:cNvPr>
          <p:cNvSpPr/>
          <p:nvPr/>
        </p:nvSpPr>
        <p:spPr>
          <a:xfrm>
            <a:off x="9053201" y="5272603"/>
            <a:ext cx="367645" cy="36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C082E2-0906-0FA1-3515-EEAAA9AD3728}"/>
                  </a:ext>
                </a:extLst>
              </p:cNvPr>
              <p:cNvSpPr txBox="1"/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C082E2-0906-0FA1-3515-EEAAA9AD3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165679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907C75-3EFE-08AB-1E3A-1AB6426DE8AC}"/>
                  </a:ext>
                </a:extLst>
              </p:cNvPr>
              <p:cNvSpPr txBox="1"/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907C75-3EFE-08AB-1E3A-1AB6426DE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2695081"/>
                <a:ext cx="443451" cy="584775"/>
              </a:xfrm>
              <a:prstGeom prst="rect">
                <a:avLst/>
              </a:prstGeom>
              <a:blipFill>
                <a:blip r:embed="rId16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59EA6-C2E0-245B-89A4-E23B87E0FBE2}"/>
                  </a:ext>
                </a:extLst>
              </p:cNvPr>
              <p:cNvSpPr txBox="1"/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59EA6-C2E0-245B-89A4-E23B87E0F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3826084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BECEE5-86FB-00E4-41DA-B75E11D501FC}"/>
                  </a:ext>
                </a:extLst>
              </p:cNvPr>
              <p:cNvSpPr txBox="1"/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BECEE5-86FB-00E4-41DA-B75E11D5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30" y="4934590"/>
                <a:ext cx="443451" cy="584775"/>
              </a:xfrm>
              <a:prstGeom prst="rect">
                <a:avLst/>
              </a:prstGeom>
              <a:blipFill>
                <a:blip r:embed="rId1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E81A2B2-7C74-2AFA-D341-BFEE239F3657}"/>
              </a:ext>
            </a:extLst>
          </p:cNvPr>
          <p:cNvSpPr/>
          <p:nvPr/>
        </p:nvSpPr>
        <p:spPr>
          <a:xfrm>
            <a:off x="4282731" y="1540809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D57328-9594-1106-F2D4-103E4CF6EB86}"/>
              </a:ext>
            </a:extLst>
          </p:cNvPr>
          <p:cNvSpPr/>
          <p:nvPr/>
        </p:nvSpPr>
        <p:spPr>
          <a:xfrm>
            <a:off x="4282731" y="1950966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E9C545-9B2F-3D72-6880-C2FB31333852}"/>
              </a:ext>
            </a:extLst>
          </p:cNvPr>
          <p:cNvSpPr/>
          <p:nvPr/>
        </p:nvSpPr>
        <p:spPr>
          <a:xfrm>
            <a:off x="4282731" y="264506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64FE5B-80F8-DD66-A967-B90BA1E9D56E}"/>
              </a:ext>
            </a:extLst>
          </p:cNvPr>
          <p:cNvSpPr/>
          <p:nvPr/>
        </p:nvSpPr>
        <p:spPr>
          <a:xfrm>
            <a:off x="4282731" y="305521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178C84-E497-FF0F-0468-6D11E3B2D364}"/>
              </a:ext>
            </a:extLst>
          </p:cNvPr>
          <p:cNvSpPr/>
          <p:nvPr/>
        </p:nvSpPr>
        <p:spPr>
          <a:xfrm>
            <a:off x="4282731" y="3754231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085B2D-E262-6966-F81A-7CB72DC2DF74}"/>
              </a:ext>
            </a:extLst>
          </p:cNvPr>
          <p:cNvSpPr/>
          <p:nvPr/>
        </p:nvSpPr>
        <p:spPr>
          <a:xfrm>
            <a:off x="4282731" y="4164388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BF7BB1-B80D-E85A-5E46-A76E8A1FB328}"/>
              </a:ext>
            </a:extLst>
          </p:cNvPr>
          <p:cNvSpPr/>
          <p:nvPr/>
        </p:nvSpPr>
        <p:spPr>
          <a:xfrm>
            <a:off x="4282731" y="4865853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E7A5AF-E615-8370-7953-C1DE8DFE8FBD}"/>
              </a:ext>
            </a:extLst>
          </p:cNvPr>
          <p:cNvSpPr/>
          <p:nvPr/>
        </p:nvSpPr>
        <p:spPr>
          <a:xfrm>
            <a:off x="4282730" y="5276007"/>
            <a:ext cx="367645" cy="36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1A7205-F349-974F-FA11-FEC1EF32C1F2}"/>
                  </a:ext>
                </a:extLst>
              </p:cNvPr>
              <p:cNvSpPr txBox="1"/>
              <p:nvPr/>
            </p:nvSpPr>
            <p:spPr>
              <a:xfrm>
                <a:off x="8798676" y="5846624"/>
                <a:ext cx="1004741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1A7205-F349-974F-FA11-FEC1EF32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676" y="5846624"/>
                <a:ext cx="1004741" cy="490199"/>
              </a:xfrm>
              <a:prstGeom prst="rect">
                <a:avLst/>
              </a:prstGeom>
              <a:blipFill>
                <a:blip r:embed="rId17"/>
                <a:stretch>
                  <a:fillRect l="-12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02F375-5B40-0CC6-8BD8-C909B76E3143}"/>
                  </a:ext>
                </a:extLst>
              </p:cNvPr>
              <p:cNvSpPr txBox="1"/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02F375-5B40-0CC6-8BD8-C909B76E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82" y="5846624"/>
                <a:ext cx="1137873" cy="490199"/>
              </a:xfrm>
              <a:prstGeom prst="rect">
                <a:avLst/>
              </a:prstGeom>
              <a:blipFill>
                <a:blip r:embed="rId18"/>
                <a:stretch>
                  <a:fillRect l="-4396" r="-32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28E911-289E-C468-3007-A36658F27E86}"/>
                  </a:ext>
                </a:extLst>
              </p:cNvPr>
              <p:cNvSpPr txBox="1"/>
              <p:nvPr/>
            </p:nvSpPr>
            <p:spPr>
              <a:xfrm>
                <a:off x="5033915" y="1495538"/>
                <a:ext cx="3576687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28E911-289E-C468-3007-A36658F27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1495538"/>
                <a:ext cx="3576687" cy="831061"/>
              </a:xfrm>
              <a:prstGeom prst="rect">
                <a:avLst/>
              </a:prstGeom>
              <a:blipFill>
                <a:blip r:embed="rId19"/>
                <a:stretch>
                  <a:fillRect r="-8127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8B29ED-1238-2138-091E-A8E7D2C90146}"/>
                  </a:ext>
                </a:extLst>
              </p:cNvPr>
              <p:cNvSpPr txBox="1"/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8B29ED-1238-2138-091E-A8E7D2C90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5" y="2606915"/>
                <a:ext cx="3576687" cy="822085"/>
              </a:xfrm>
              <a:prstGeom prst="rect">
                <a:avLst/>
              </a:prstGeom>
              <a:blipFill>
                <a:blip r:embed="rId20"/>
                <a:stretch>
                  <a:fillRect r="-848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00B387-1F6A-9BC2-81B8-4A588BE75C58}"/>
                  </a:ext>
                </a:extLst>
              </p:cNvPr>
              <p:cNvSpPr txBox="1"/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00B387-1F6A-9BC2-81B8-4A588BE7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4" y="3718292"/>
                <a:ext cx="3576687" cy="822085"/>
              </a:xfrm>
              <a:prstGeom prst="rect">
                <a:avLst/>
              </a:prstGeom>
              <a:blipFill>
                <a:blip r:embed="rId21"/>
                <a:stretch>
                  <a:fillRect r="-848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E9F798-D622-DC62-AF2B-6DE2E3C12DB4}"/>
                  </a:ext>
                </a:extLst>
              </p:cNvPr>
              <p:cNvSpPr txBox="1"/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   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E9F798-D622-DC62-AF2B-6DE2E3C12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13" y="4829668"/>
                <a:ext cx="3576687" cy="822085"/>
              </a:xfrm>
              <a:prstGeom prst="rect">
                <a:avLst/>
              </a:prstGeom>
              <a:blipFill>
                <a:blip r:embed="rId22"/>
                <a:stretch>
                  <a:fillRect r="-8127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76042-EC12-DFD4-AD42-98CCF1F151DD}"/>
                  </a:ext>
                </a:extLst>
              </p:cNvPr>
              <p:cNvSpPr txBox="1"/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0" dirty="0"/>
                  <a:t>What if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76042-EC12-DFD4-AD42-98CCF1F15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blipFill>
                <a:blip r:embed="rId23"/>
                <a:stretch>
                  <a:fillRect l="-3889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7F0297-A5DA-2E23-DCC3-5CEE968EE0FF}"/>
                  </a:ext>
                </a:extLst>
              </p:cNvPr>
              <p:cNvSpPr txBox="1"/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train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7F0297-A5DA-2E23-DCC3-5CEE968E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blipFill>
                <a:blip r:embed="rId24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468B96-6BB4-B4DE-37BB-CF857D9F9C91}"/>
                  </a:ext>
                </a:extLst>
              </p:cNvPr>
              <p:cNvSpPr txBox="1"/>
              <p:nvPr/>
            </p:nvSpPr>
            <p:spPr>
              <a:xfrm>
                <a:off x="5992865" y="1469386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468B96-6BB4-B4DE-37BB-CF857D9F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5" y="1469386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1646D5-6AA2-CC8A-F589-E05499305074}"/>
                  </a:ext>
                </a:extLst>
              </p:cNvPr>
              <p:cNvSpPr txBox="1"/>
              <p:nvPr/>
            </p:nvSpPr>
            <p:spPr>
              <a:xfrm>
                <a:off x="5992864" y="1855209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1646D5-6AA2-CC8A-F589-E05499305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4" y="1855209"/>
                <a:ext cx="3676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3A9C21-68AD-5C47-C91C-E57166BC64E2}"/>
                  </a:ext>
                </a:extLst>
              </p:cNvPr>
              <p:cNvSpPr txBox="1"/>
              <p:nvPr/>
            </p:nvSpPr>
            <p:spPr>
              <a:xfrm>
                <a:off x="8059136" y="1467719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3A9C21-68AD-5C47-C91C-E57166BC6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6" y="1467719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6ECF9A-2517-5E6C-AAA4-0C05D9C42150}"/>
                  </a:ext>
                </a:extLst>
              </p:cNvPr>
              <p:cNvSpPr txBox="1"/>
              <p:nvPr/>
            </p:nvSpPr>
            <p:spPr>
              <a:xfrm>
                <a:off x="8059135" y="1853542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6ECF9A-2517-5E6C-AAA4-0C05D9C42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5" y="1853542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E48200-F3C8-0E34-BEBF-CFA23A58F99F}"/>
                  </a:ext>
                </a:extLst>
              </p:cNvPr>
              <p:cNvSpPr txBox="1"/>
              <p:nvPr/>
            </p:nvSpPr>
            <p:spPr>
              <a:xfrm>
                <a:off x="5992865" y="2607601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E48200-F3C8-0E34-BEBF-CFA23A58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5" y="2607601"/>
                <a:ext cx="3676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0BEB8-6BBB-7013-8D87-C5EDC46F4841}"/>
                  </a:ext>
                </a:extLst>
              </p:cNvPr>
              <p:cNvSpPr txBox="1"/>
              <p:nvPr/>
            </p:nvSpPr>
            <p:spPr>
              <a:xfrm>
                <a:off x="5992864" y="2993424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0BEB8-6BBB-7013-8D87-C5EDC46F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4" y="2993424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4A549-2FB5-F68E-A0A4-FFB1EA7EA214}"/>
                  </a:ext>
                </a:extLst>
              </p:cNvPr>
              <p:cNvSpPr txBox="1"/>
              <p:nvPr/>
            </p:nvSpPr>
            <p:spPr>
              <a:xfrm>
                <a:off x="8059136" y="2605934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4A549-2FB5-F68E-A0A4-FFB1EA7EA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6" y="2605934"/>
                <a:ext cx="3676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9D9B09-EB98-0DAB-1996-9DB965BD902B}"/>
                  </a:ext>
                </a:extLst>
              </p:cNvPr>
              <p:cNvSpPr txBox="1"/>
              <p:nvPr/>
            </p:nvSpPr>
            <p:spPr>
              <a:xfrm>
                <a:off x="8059135" y="2991757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9D9B09-EB98-0DAB-1996-9DB965BD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5" y="2991757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3DD44-A56D-E724-36CE-A9801C74421C}"/>
                  </a:ext>
                </a:extLst>
              </p:cNvPr>
              <p:cNvSpPr txBox="1"/>
              <p:nvPr/>
            </p:nvSpPr>
            <p:spPr>
              <a:xfrm>
                <a:off x="5992865" y="3706423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3DD44-A56D-E724-36CE-A9801C74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5" y="3706423"/>
                <a:ext cx="3676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A25FF-1F8F-01BD-72C3-0A0FC51A2628}"/>
                  </a:ext>
                </a:extLst>
              </p:cNvPr>
              <p:cNvSpPr txBox="1"/>
              <p:nvPr/>
            </p:nvSpPr>
            <p:spPr>
              <a:xfrm>
                <a:off x="5992864" y="4092246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A25FF-1F8F-01BD-72C3-0A0FC51A2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4" y="4092246"/>
                <a:ext cx="3676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E2C569-7C66-4D2A-EDD1-D66939D53419}"/>
                  </a:ext>
                </a:extLst>
              </p:cNvPr>
              <p:cNvSpPr txBox="1"/>
              <p:nvPr/>
            </p:nvSpPr>
            <p:spPr>
              <a:xfrm>
                <a:off x="8059136" y="3704756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E2C569-7C66-4D2A-EDD1-D66939D53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6" y="3704756"/>
                <a:ext cx="3676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DC1F96-18A0-0852-1064-4A740E4A56F9}"/>
                  </a:ext>
                </a:extLst>
              </p:cNvPr>
              <p:cNvSpPr txBox="1"/>
              <p:nvPr/>
            </p:nvSpPr>
            <p:spPr>
              <a:xfrm>
                <a:off x="8059135" y="4090579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DC1F96-18A0-0852-1064-4A740E4A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5" y="4090579"/>
                <a:ext cx="3676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9C4EBF-C67B-A9E3-7A36-137B9096820E}"/>
                  </a:ext>
                </a:extLst>
              </p:cNvPr>
              <p:cNvSpPr txBox="1"/>
              <p:nvPr/>
            </p:nvSpPr>
            <p:spPr>
              <a:xfrm>
                <a:off x="5992864" y="4805932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9C4EBF-C67B-A9E3-7A36-137B90968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4" y="4805932"/>
                <a:ext cx="3676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DEF8E1-C78C-F37E-7D42-79E45EB5D3BC}"/>
                  </a:ext>
                </a:extLst>
              </p:cNvPr>
              <p:cNvSpPr txBox="1"/>
              <p:nvPr/>
            </p:nvSpPr>
            <p:spPr>
              <a:xfrm>
                <a:off x="5992863" y="5191755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DEF8E1-C78C-F37E-7D42-79E45EB5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63" y="5191755"/>
                <a:ext cx="3676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8D75B5-F83C-620D-6077-0E58567B3B05}"/>
                  </a:ext>
                </a:extLst>
              </p:cNvPr>
              <p:cNvSpPr txBox="1"/>
              <p:nvPr/>
            </p:nvSpPr>
            <p:spPr>
              <a:xfrm>
                <a:off x="8059135" y="4804265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8D75B5-F83C-620D-6077-0E58567B3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5" y="4804265"/>
                <a:ext cx="3676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447C99D-3B1B-8EDB-A4A2-DD88CD24FFBB}"/>
                  </a:ext>
                </a:extLst>
              </p:cNvPr>
              <p:cNvSpPr txBox="1"/>
              <p:nvPr/>
            </p:nvSpPr>
            <p:spPr>
              <a:xfrm>
                <a:off x="8059134" y="5190088"/>
                <a:ext cx="367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447C99D-3B1B-8EDB-A4A2-DD88CD24F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34" y="5190088"/>
                <a:ext cx="3676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67100-441C-F84E-EC29-A34A4349A401}"/>
                  </a:ext>
                </a:extLst>
              </p:cNvPr>
              <p:cNvSpPr txBox="1"/>
              <p:nvPr/>
            </p:nvSpPr>
            <p:spPr>
              <a:xfrm>
                <a:off x="10070028" y="2635724"/>
                <a:ext cx="710344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67100-441C-F84E-EC29-A34A4349A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28" y="2635724"/>
                <a:ext cx="710344" cy="585097"/>
              </a:xfrm>
              <a:prstGeom prst="rect">
                <a:avLst/>
              </a:prstGeom>
              <a:blipFill>
                <a:blip r:embed="rId2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3DC72C-753D-58C0-BFA7-B8891BA8E60D}"/>
                  </a:ext>
                </a:extLst>
              </p:cNvPr>
              <p:cNvSpPr txBox="1"/>
              <p:nvPr/>
            </p:nvSpPr>
            <p:spPr>
              <a:xfrm>
                <a:off x="10425200" y="2635724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3DC72C-753D-58C0-BFA7-B8891BA8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200" y="2635724"/>
                <a:ext cx="710344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C79137-1DA3-BDEE-0EFE-7EB1D81CB9D2}"/>
                  </a:ext>
                </a:extLst>
              </p:cNvPr>
              <p:cNvSpPr txBox="1"/>
              <p:nvPr/>
            </p:nvSpPr>
            <p:spPr>
              <a:xfrm>
                <a:off x="10780372" y="2638097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C79137-1DA3-BDEE-0EFE-7EB1D81CB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2" y="2638097"/>
                <a:ext cx="71034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70DE2C-5B65-62A9-8171-5AC8387AFAB4}"/>
                  </a:ext>
                </a:extLst>
              </p:cNvPr>
              <p:cNvSpPr txBox="1"/>
              <p:nvPr/>
            </p:nvSpPr>
            <p:spPr>
              <a:xfrm>
                <a:off x="11135544" y="2651062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70DE2C-5B65-62A9-8171-5AC8387AF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44" y="2651062"/>
                <a:ext cx="710344" cy="584775"/>
              </a:xfrm>
              <a:prstGeom prst="rect">
                <a:avLst/>
              </a:prstGeom>
              <a:blipFill>
                <a:blip r:embed="rId3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B6F58F-9E61-7567-6EBA-B5CDA0987296}"/>
                  </a:ext>
                </a:extLst>
              </p:cNvPr>
              <p:cNvSpPr txBox="1"/>
              <p:nvPr/>
            </p:nvSpPr>
            <p:spPr>
              <a:xfrm>
                <a:off x="9503594" y="1297684"/>
                <a:ext cx="2688406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B6F58F-9E61-7567-6EBA-B5CDA098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594" y="1297684"/>
                <a:ext cx="2688406" cy="1017523"/>
              </a:xfrm>
              <a:prstGeom prst="rect">
                <a:avLst/>
              </a:prstGeom>
              <a:blipFill>
                <a:blip r:embed="rId3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3465FD18-DDB8-2058-6FD2-E5C8EB060777}"/>
              </a:ext>
            </a:extLst>
          </p:cNvPr>
          <p:cNvSpPr txBox="1"/>
          <p:nvPr/>
        </p:nvSpPr>
        <p:spPr>
          <a:xfrm>
            <a:off x="6623436" y="6577783"/>
            <a:ext cx="6863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Extending Context Window of Large Language Models via Positional Interpolation, 2023</a:t>
            </a:r>
          </a:p>
        </p:txBody>
      </p:sp>
    </p:spTree>
    <p:extLst>
      <p:ext uri="{BB962C8B-B14F-4D97-AF65-F5344CB8AC3E}">
        <p14:creationId xmlns:p14="http://schemas.microsoft.com/office/powerpoint/2010/main" val="3496166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5" grpId="0"/>
      <p:bldP spid="48" grpId="0"/>
      <p:bldP spid="49" grpId="0"/>
      <p:bldP spid="50" grpId="0"/>
      <p:bldP spid="5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0CD04-7EC1-2D3E-2EFD-19FAF87B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BECFE50E-8372-8C2C-7D9E-D5CB2BCA82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80F145A9-9197-FA5F-F889-FA8D93EA96B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85F87F8E-053B-81AD-8BD3-1D8966941EC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rcRect t="14747" b="21763"/>
          <a:stretch/>
        </p:blipFill>
        <p:spPr>
          <a:xfrm>
            <a:off x="1535261" y="781200"/>
            <a:ext cx="2688336" cy="1280127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24C4B317-66D4-D097-CBF6-D957C67AFAF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59BB4C-9330-2B29-1265-554B8185B34A}"/>
                  </a:ext>
                </a:extLst>
              </p:cNvPr>
              <p:cNvSpPr txBox="1"/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0" dirty="0"/>
                  <a:t>What if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59BB4C-9330-2B29-1265-554B8185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82" y="208867"/>
                <a:ext cx="4553453" cy="646331"/>
              </a:xfrm>
              <a:prstGeom prst="rect">
                <a:avLst/>
              </a:prstGeom>
              <a:blipFill>
                <a:blip r:embed="rId23"/>
                <a:stretch>
                  <a:fillRect l="-3889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8CC24-EA12-EDD2-8114-E0B7EE067B5F}"/>
                  </a:ext>
                </a:extLst>
              </p:cNvPr>
              <p:cNvSpPr txBox="1"/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train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8CC24-EA12-EDD2-8114-E0B7EE06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850" y="0"/>
                <a:ext cx="2284833" cy="1160126"/>
              </a:xfrm>
              <a:prstGeom prst="rect">
                <a:avLst/>
              </a:prstGeom>
              <a:blipFill>
                <a:blip r:embed="rId24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9005B8-2229-0378-B72B-B5BF0127D2B6}"/>
                  </a:ext>
                </a:extLst>
              </p:cNvPr>
              <p:cNvSpPr txBox="1"/>
              <p:nvPr/>
            </p:nvSpPr>
            <p:spPr>
              <a:xfrm>
                <a:off x="10070028" y="2635724"/>
                <a:ext cx="710344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9005B8-2229-0378-B72B-B5BF0127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28" y="2635724"/>
                <a:ext cx="710344" cy="585097"/>
              </a:xfrm>
              <a:prstGeom prst="rect">
                <a:avLst/>
              </a:prstGeom>
              <a:blipFill>
                <a:blip r:embed="rId2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901C40-1A42-6349-4315-F792E977A519}"/>
                  </a:ext>
                </a:extLst>
              </p:cNvPr>
              <p:cNvSpPr txBox="1"/>
              <p:nvPr/>
            </p:nvSpPr>
            <p:spPr>
              <a:xfrm>
                <a:off x="10425200" y="2635724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901C40-1A42-6349-4315-F792E977A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200" y="2635724"/>
                <a:ext cx="710344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F9318A-1AA4-3A8B-DA67-2BA6AD028704}"/>
                  </a:ext>
                </a:extLst>
              </p:cNvPr>
              <p:cNvSpPr txBox="1"/>
              <p:nvPr/>
            </p:nvSpPr>
            <p:spPr>
              <a:xfrm>
                <a:off x="10780372" y="2638097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F9318A-1AA4-3A8B-DA67-2BA6AD02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2" y="2638097"/>
                <a:ext cx="710344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522A92-3977-A6FB-C520-7855B9458090}"/>
                  </a:ext>
                </a:extLst>
              </p:cNvPr>
              <p:cNvSpPr txBox="1"/>
              <p:nvPr/>
            </p:nvSpPr>
            <p:spPr>
              <a:xfrm>
                <a:off x="11135544" y="2651062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522A92-3977-A6FB-C520-7855B945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44" y="2651062"/>
                <a:ext cx="710344" cy="584775"/>
              </a:xfrm>
              <a:prstGeom prst="rect">
                <a:avLst/>
              </a:prstGeom>
              <a:blipFill>
                <a:blip r:embed="rId2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30D1D6-5206-A216-9C63-C55AC1692A28}"/>
                  </a:ext>
                </a:extLst>
              </p:cNvPr>
              <p:cNvSpPr txBox="1"/>
              <p:nvPr/>
            </p:nvSpPr>
            <p:spPr>
              <a:xfrm>
                <a:off x="9503594" y="1297684"/>
                <a:ext cx="2688406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30D1D6-5206-A216-9C63-C55AC1692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594" y="1297684"/>
                <a:ext cx="2688406" cy="1017523"/>
              </a:xfrm>
              <a:prstGeom prst="rect">
                <a:avLst/>
              </a:prstGeom>
              <a:blipFill>
                <a:blip r:embed="rId29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873441F-9320-62BF-7B26-584892E43F7A}"/>
                  </a:ext>
                </a:extLst>
              </p:cNvPr>
              <p:cNvSpPr txBox="1"/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RoPE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873441F-9320-62BF-7B26-584892E4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blipFill>
                <a:blip r:embed="rId3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3D1511-4FC3-B426-ABB6-700F793DF455}"/>
                  </a:ext>
                </a:extLst>
              </p:cNvPr>
              <p:cNvSpPr txBox="1"/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Position Interp.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3D1511-4FC3-B426-ABB6-700F793D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blipFill>
                <a:blip r:embed="rId31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24F74E-EE10-D8D3-2795-C58D72D3DF5E}"/>
              </a:ext>
            </a:extLst>
          </p:cNvPr>
          <p:cNvSpPr txBox="1"/>
          <p:nvPr/>
        </p:nvSpPr>
        <p:spPr>
          <a:xfrm>
            <a:off x="6623436" y="6577783"/>
            <a:ext cx="6863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Extending Context Window of Large Language Models via Positional Interpolation, 2023</a:t>
            </a:r>
          </a:p>
        </p:txBody>
      </p:sp>
      <p:pic>
        <p:nvPicPr>
          <p:cNvPr id="7" name="rotating_vector_speed_i_0_PI_5">
            <a:hlinkClick r:id="" action="ppaction://media"/>
            <a:extLst>
              <a:ext uri="{FF2B5EF4-FFF2-40B4-BE49-F238E27FC236}">
                <a16:creationId xmlns:a16="http://schemas.microsoft.com/office/drawing/2014/main" id="{8E916C2F-3211-A31A-5C31-0A04CB16B1E3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rcRect t="14850" b="18546"/>
          <a:stretch/>
        </p:blipFill>
        <p:spPr>
          <a:xfrm>
            <a:off x="4461342" y="781200"/>
            <a:ext cx="2688336" cy="1342903"/>
          </a:xfrm>
          <a:prstGeom prst="rect">
            <a:avLst/>
          </a:prstGeom>
        </p:spPr>
      </p:pic>
      <p:pic>
        <p:nvPicPr>
          <p:cNvPr id="8" name="rotating_vector_speed_i_1_PI_5">
            <a:hlinkClick r:id="" action="ppaction://media"/>
            <a:extLst>
              <a:ext uri="{FF2B5EF4-FFF2-40B4-BE49-F238E27FC236}">
                <a16:creationId xmlns:a16="http://schemas.microsoft.com/office/drawing/2014/main" id="{4A95909D-B397-608F-0D4F-8BE47D562073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rcRect t="13490" b="21789"/>
          <a:stretch/>
        </p:blipFill>
        <p:spPr>
          <a:xfrm>
            <a:off x="4476245" y="2162076"/>
            <a:ext cx="2688336" cy="1304930"/>
          </a:xfrm>
          <a:prstGeom prst="rect">
            <a:avLst/>
          </a:prstGeom>
        </p:spPr>
      </p:pic>
      <p:pic>
        <p:nvPicPr>
          <p:cNvPr id="9" name="rotating_vector_speed_i_2_PI_5">
            <a:hlinkClick r:id="" action="ppaction://media"/>
            <a:extLst>
              <a:ext uri="{FF2B5EF4-FFF2-40B4-BE49-F238E27FC236}">
                <a16:creationId xmlns:a16="http://schemas.microsoft.com/office/drawing/2014/main" id="{FE59FA66-1B85-6ADA-03C9-17841F0E020F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rcRect t="13849" b="20774"/>
          <a:stretch/>
        </p:blipFill>
        <p:spPr>
          <a:xfrm>
            <a:off x="4461377" y="3467006"/>
            <a:ext cx="2688336" cy="1318167"/>
          </a:xfrm>
          <a:prstGeom prst="rect">
            <a:avLst/>
          </a:prstGeom>
        </p:spPr>
      </p:pic>
      <p:pic>
        <p:nvPicPr>
          <p:cNvPr id="10" name="rotating_vector_speed_i_3_PI_5">
            <a:hlinkClick r:id="" action="ppaction://media"/>
            <a:extLst>
              <a:ext uri="{FF2B5EF4-FFF2-40B4-BE49-F238E27FC236}">
                <a16:creationId xmlns:a16="http://schemas.microsoft.com/office/drawing/2014/main" id="{F26EE90E-1421-7648-B2A5-070A85658E53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rcRect t="13498" b="21125"/>
          <a:stretch/>
        </p:blipFill>
        <p:spPr>
          <a:xfrm>
            <a:off x="4461377" y="4830008"/>
            <a:ext cx="2688336" cy="13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5" repeatCount="300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6" repeatCount="300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7" repeatCount="300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28" repeatCount="300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31BF3-454F-621C-D2D4-B4484F992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otating_vector_speed_i_0_PI_5">
            <a:hlinkClick r:id="" action="ppaction://media"/>
            <a:extLst>
              <a:ext uri="{FF2B5EF4-FFF2-40B4-BE49-F238E27FC236}">
                <a16:creationId xmlns:a16="http://schemas.microsoft.com/office/drawing/2014/main" id="{C6A458D5-5DBB-1B3A-5F0C-0F4BF8EE65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rcRect t="14850" b="18546"/>
          <a:stretch/>
        </p:blipFill>
        <p:spPr>
          <a:xfrm>
            <a:off x="4461342" y="781200"/>
            <a:ext cx="2688336" cy="1342903"/>
          </a:xfrm>
          <a:prstGeom prst="rect">
            <a:avLst/>
          </a:prstGeom>
        </p:spPr>
      </p:pic>
      <p:pic>
        <p:nvPicPr>
          <p:cNvPr id="12" name="rotating_vector_speed_i_1_PI_5">
            <a:hlinkClick r:id="" action="ppaction://media"/>
            <a:extLst>
              <a:ext uri="{FF2B5EF4-FFF2-40B4-BE49-F238E27FC236}">
                <a16:creationId xmlns:a16="http://schemas.microsoft.com/office/drawing/2014/main" id="{FA78F241-BA47-E7F9-3A8D-263101A9C18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rcRect t="13490" b="21789"/>
          <a:stretch/>
        </p:blipFill>
        <p:spPr>
          <a:xfrm>
            <a:off x="4476245" y="2162076"/>
            <a:ext cx="2688336" cy="1304930"/>
          </a:xfrm>
          <a:prstGeom prst="rect">
            <a:avLst/>
          </a:prstGeom>
        </p:spPr>
      </p:pic>
      <p:pic>
        <p:nvPicPr>
          <p:cNvPr id="14" name="rotating_vector_speed_i_2_PI_5">
            <a:hlinkClick r:id="" action="ppaction://media"/>
            <a:extLst>
              <a:ext uri="{FF2B5EF4-FFF2-40B4-BE49-F238E27FC236}">
                <a16:creationId xmlns:a16="http://schemas.microsoft.com/office/drawing/2014/main" id="{DEB62564-D25E-FEAE-1F86-76AB140B178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rcRect t="13849" b="20774"/>
          <a:stretch/>
        </p:blipFill>
        <p:spPr>
          <a:xfrm>
            <a:off x="4461377" y="3467006"/>
            <a:ext cx="2688336" cy="1318167"/>
          </a:xfrm>
          <a:prstGeom prst="rect">
            <a:avLst/>
          </a:prstGeom>
        </p:spPr>
      </p:pic>
      <p:pic>
        <p:nvPicPr>
          <p:cNvPr id="20" name="rotating_vector_speed_i_3_PI_5">
            <a:hlinkClick r:id="" action="ppaction://media"/>
            <a:extLst>
              <a:ext uri="{FF2B5EF4-FFF2-40B4-BE49-F238E27FC236}">
                <a16:creationId xmlns:a16="http://schemas.microsoft.com/office/drawing/2014/main" id="{C975B7A7-AE8C-3DBC-94AF-2C192977282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rcRect t="13498" b="21125"/>
          <a:stretch/>
        </p:blipFill>
        <p:spPr>
          <a:xfrm>
            <a:off x="4461377" y="4830008"/>
            <a:ext cx="2688336" cy="1318167"/>
          </a:xfrm>
          <a:prstGeom prst="rect">
            <a:avLst/>
          </a:prstGeom>
        </p:spPr>
      </p:pic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671725C2-CEC5-50FD-B3CD-FD203DD14FE0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BCA31951-B153-39DE-BB59-5FF84932DEE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3D4FEDFE-C0E2-33A7-94AD-3B783590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85" y="2477384"/>
            <a:ext cx="5442661" cy="34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F794BD4A-E71B-C62A-EC01-67BE16254C43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rcRect t="14747" b="21763"/>
          <a:stretch/>
        </p:blipFill>
        <p:spPr>
          <a:xfrm>
            <a:off x="1535261" y="781200"/>
            <a:ext cx="2688336" cy="1280127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CBEE5EA3-DEAE-8CA1-4C5B-E09469E72452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A7A857-5D8E-E1B0-F2E9-1EB3A8F4DC47}"/>
                  </a:ext>
                </a:extLst>
              </p:cNvPr>
              <p:cNvSpPr txBox="1"/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RoPE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A7A857-5D8E-E1B0-F2E9-1EB3A8F4D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blipFill>
                <a:blip r:embed="rId28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EBA8FD-8C73-1E45-BC3C-9557CD54D4FE}"/>
                  </a:ext>
                </a:extLst>
              </p:cNvPr>
              <p:cNvSpPr txBox="1"/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Position Interp.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EBA8FD-8C73-1E45-BC3C-9557CD54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blipFill>
                <a:blip r:embed="rId29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CE627-BB11-6111-CB11-2C5612952BBF}"/>
                  </a:ext>
                </a:extLst>
              </p:cNvPr>
              <p:cNvSpPr txBox="1"/>
              <p:nvPr/>
            </p:nvSpPr>
            <p:spPr>
              <a:xfrm>
                <a:off x="7234248" y="408581"/>
                <a:ext cx="710344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CE627-BB11-6111-CB11-2C5612952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48" y="408581"/>
                <a:ext cx="710344" cy="585097"/>
              </a:xfrm>
              <a:prstGeom prst="rect">
                <a:avLst/>
              </a:prstGeom>
              <a:blipFill>
                <a:blip r:embed="rId3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DE0767-93FA-0B00-E740-95AB37BD1F06}"/>
                  </a:ext>
                </a:extLst>
              </p:cNvPr>
              <p:cNvSpPr txBox="1"/>
              <p:nvPr/>
            </p:nvSpPr>
            <p:spPr>
              <a:xfrm>
                <a:off x="7589420" y="408581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DE0767-93FA-0B00-E740-95AB37BD1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20" y="408581"/>
                <a:ext cx="71034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AEC57-4A1D-3657-184C-F003A11D40CC}"/>
                  </a:ext>
                </a:extLst>
              </p:cNvPr>
              <p:cNvSpPr txBox="1"/>
              <p:nvPr/>
            </p:nvSpPr>
            <p:spPr>
              <a:xfrm>
                <a:off x="7944592" y="410954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AEC57-4A1D-3657-184C-F003A11D4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592" y="410954"/>
                <a:ext cx="710344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D9993-9920-07D3-98EA-08E24471B6EC}"/>
                  </a:ext>
                </a:extLst>
              </p:cNvPr>
              <p:cNvSpPr txBox="1"/>
              <p:nvPr/>
            </p:nvSpPr>
            <p:spPr>
              <a:xfrm>
                <a:off x="8299764" y="423919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D9993-9920-07D3-98EA-08E24471B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64" y="423919"/>
                <a:ext cx="710344" cy="584775"/>
              </a:xfrm>
              <a:prstGeom prst="rect">
                <a:avLst/>
              </a:prstGeom>
              <a:blipFill>
                <a:blip r:embed="rId3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A0530-5C6E-200A-90BC-5AB22C651D38}"/>
                  </a:ext>
                </a:extLst>
              </p:cNvPr>
              <p:cNvSpPr txBox="1"/>
              <p:nvPr/>
            </p:nvSpPr>
            <p:spPr>
              <a:xfrm>
                <a:off x="9189786" y="119213"/>
                <a:ext cx="2688406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A0530-5C6E-200A-90BC-5AB22C651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86" y="119213"/>
                <a:ext cx="2688406" cy="1017523"/>
              </a:xfrm>
              <a:prstGeom prst="rect">
                <a:avLst/>
              </a:prstGeom>
              <a:blipFill>
                <a:blip r:embed="rId3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CE12EA2-C2CB-1FB2-2EA5-43BC67E6386C}"/>
              </a:ext>
            </a:extLst>
          </p:cNvPr>
          <p:cNvSpPr txBox="1"/>
          <p:nvPr/>
        </p:nvSpPr>
        <p:spPr>
          <a:xfrm>
            <a:off x="7216999" y="5800145"/>
            <a:ext cx="1206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/>
              <a:t>High freq.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CF909-CB5A-4A0F-1379-68FFBDAA62A0}"/>
              </a:ext>
            </a:extLst>
          </p:cNvPr>
          <p:cNvSpPr txBox="1"/>
          <p:nvPr/>
        </p:nvSpPr>
        <p:spPr>
          <a:xfrm>
            <a:off x="10954981" y="5800145"/>
            <a:ext cx="1206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/>
              <a:t>Low freq.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978341-1CA7-7464-351A-66FCE6481152}"/>
                  </a:ext>
                </a:extLst>
              </p:cNvPr>
              <p:cNvSpPr txBox="1"/>
              <p:nvPr/>
            </p:nvSpPr>
            <p:spPr>
              <a:xfrm>
                <a:off x="7238244" y="1542498"/>
                <a:ext cx="710344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978341-1CA7-7464-351A-66FCE648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244" y="1542498"/>
                <a:ext cx="710344" cy="585097"/>
              </a:xfrm>
              <a:prstGeom prst="rect">
                <a:avLst/>
              </a:prstGeom>
              <a:blipFill>
                <a:blip r:embed="rId3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84C924-5824-4FD8-7862-318CDA3A4595}"/>
                  </a:ext>
                </a:extLst>
              </p:cNvPr>
              <p:cNvSpPr txBox="1"/>
              <p:nvPr/>
            </p:nvSpPr>
            <p:spPr>
              <a:xfrm>
                <a:off x="7593416" y="1542498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84C924-5824-4FD8-7862-318CDA3A4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16" y="1542498"/>
                <a:ext cx="710344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D38475-69A8-22B9-ACBA-818AC8DBCCDA}"/>
                  </a:ext>
                </a:extLst>
              </p:cNvPr>
              <p:cNvSpPr txBox="1"/>
              <p:nvPr/>
            </p:nvSpPr>
            <p:spPr>
              <a:xfrm>
                <a:off x="7948588" y="1544871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D38475-69A8-22B9-ACBA-818AC8DB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588" y="1544871"/>
                <a:ext cx="710344" cy="584775"/>
              </a:xfrm>
              <a:prstGeom prst="rect">
                <a:avLst/>
              </a:prstGeom>
              <a:blipFill>
                <a:blip r:embed="rId3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C3CA-749E-2876-3BE7-9EA0BFD6D076}"/>
                  </a:ext>
                </a:extLst>
              </p:cNvPr>
              <p:cNvSpPr txBox="1"/>
              <p:nvPr/>
            </p:nvSpPr>
            <p:spPr>
              <a:xfrm>
                <a:off x="8299764" y="1566314"/>
                <a:ext cx="7103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C3CA-749E-2876-3BE7-9EA0BFD6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64" y="1566314"/>
                <a:ext cx="710344" cy="584775"/>
              </a:xfrm>
              <a:prstGeom prst="rect">
                <a:avLst/>
              </a:prstGeom>
              <a:blipFill>
                <a:blip r:embed="rId3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43D03F-7611-65DF-1492-DDCFAD049E17}"/>
                  </a:ext>
                </a:extLst>
              </p:cNvPr>
              <p:cNvSpPr txBox="1"/>
              <p:nvPr/>
            </p:nvSpPr>
            <p:spPr>
              <a:xfrm>
                <a:off x="9070557" y="1280423"/>
                <a:ext cx="2688406" cy="889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43D03F-7611-65DF-1492-DDCFAD04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557" y="1280423"/>
                <a:ext cx="2688406" cy="889218"/>
              </a:xfrm>
              <a:prstGeom prst="rect">
                <a:avLst/>
              </a:prstGeom>
              <a:blipFill>
                <a:blip r:embed="rId3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5A83212-E5FB-7308-0650-F322C0EDF0DE}"/>
              </a:ext>
            </a:extLst>
          </p:cNvPr>
          <p:cNvSpPr/>
          <p:nvPr/>
        </p:nvSpPr>
        <p:spPr>
          <a:xfrm>
            <a:off x="7234248" y="187271"/>
            <a:ext cx="4643944" cy="935498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879367-9C52-0998-12F3-84D21C8EF48E}"/>
              </a:ext>
            </a:extLst>
          </p:cNvPr>
          <p:cNvSpPr/>
          <p:nvPr/>
        </p:nvSpPr>
        <p:spPr>
          <a:xfrm>
            <a:off x="7234248" y="1329669"/>
            <a:ext cx="4643944" cy="935498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Arrow: Counter-clockwise curve outline">
            <a:extLst>
              <a:ext uri="{FF2B5EF4-FFF2-40B4-BE49-F238E27FC236}">
                <a16:creationId xmlns:a16="http://schemas.microsoft.com/office/drawing/2014/main" id="{7488C860-2A49-B995-32FA-3B8DF15DAA97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17914747" flipV="1">
            <a:off x="10408452" y="3858234"/>
            <a:ext cx="1587770" cy="1591056"/>
          </a:xfrm>
          <a:prstGeom prst="rect">
            <a:avLst/>
          </a:prstGeom>
        </p:spPr>
      </p:pic>
      <p:pic>
        <p:nvPicPr>
          <p:cNvPr id="25" name="Graphic 24" descr="Arrow: Counter-clockwise curve outline">
            <a:extLst>
              <a:ext uri="{FF2B5EF4-FFF2-40B4-BE49-F238E27FC236}">
                <a16:creationId xmlns:a16="http://schemas.microsoft.com/office/drawing/2014/main" id="{DEAE7746-92F3-24FF-8A27-05718E99FC5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16200000">
            <a:off x="7343895" y="1868217"/>
            <a:ext cx="1587770" cy="15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43" repeatCount="300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44" repeatCount="300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45" repeatCount="300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6" repeatCount="3000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B71A4-19C5-C2A4-FA13-E44F08BC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614233F8-2A94-4046-27D0-A7CC99A9699C}"/>
              </a:ext>
            </a:extLst>
          </p:cNvPr>
          <p:cNvGrpSpPr/>
          <p:nvPr/>
        </p:nvGrpSpPr>
        <p:grpSpPr>
          <a:xfrm>
            <a:off x="3459568" y="195201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5AE2CDA-B291-2B63-FE70-6EEDD76FDE3E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9F73B58-2AB0-1F0B-D49D-8F765A11C8EB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E0DA1D-0A91-7D92-5DB8-37A6183FF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E6198D-2FBB-36CA-BA51-290764570533}"/>
              </a:ext>
            </a:extLst>
          </p:cNvPr>
          <p:cNvGrpSpPr/>
          <p:nvPr/>
        </p:nvGrpSpPr>
        <p:grpSpPr>
          <a:xfrm>
            <a:off x="5206507" y="189969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61E49AB-BB8D-0987-24FA-DBC3B02C19A8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9F5D10-3B81-D4BA-4AAF-2495A6C773E2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68AF117-0A43-BD3D-D165-91E2DBBB8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72121C-6E37-EBC2-DCA5-C9C2C8893586}"/>
              </a:ext>
            </a:extLst>
          </p:cNvPr>
          <p:cNvGrpSpPr/>
          <p:nvPr/>
        </p:nvGrpSpPr>
        <p:grpSpPr>
          <a:xfrm>
            <a:off x="2511728" y="189969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AC5395E-CEBC-4F34-2314-EE27E607D3E6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0F66474-6E82-46CB-9AE6-B2821C4A1CF3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D250EFA-F942-0AE4-C361-4A07243B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69FA9A-AD83-80A9-B37B-09B018A92648}"/>
              </a:ext>
            </a:extLst>
          </p:cNvPr>
          <p:cNvSpPr txBox="1"/>
          <p:nvPr/>
        </p:nvSpPr>
        <p:spPr>
          <a:xfrm>
            <a:off x="652304" y="4533187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8347D-F5C1-0D67-1228-3E371B5FB8D7}"/>
              </a:ext>
            </a:extLst>
          </p:cNvPr>
          <p:cNvSpPr txBox="1"/>
          <p:nvPr/>
        </p:nvSpPr>
        <p:spPr>
          <a:xfrm>
            <a:off x="1378987" y="4533187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8BFFC-6E14-60F8-6C39-463B8AD2F31D}"/>
              </a:ext>
            </a:extLst>
          </p:cNvPr>
          <p:cNvSpPr txBox="1"/>
          <p:nvPr/>
        </p:nvSpPr>
        <p:spPr>
          <a:xfrm>
            <a:off x="3404260" y="453318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C7C62-D7DF-0070-2928-EE7547933A5F}"/>
              </a:ext>
            </a:extLst>
          </p:cNvPr>
          <p:cNvSpPr txBox="1"/>
          <p:nvPr/>
        </p:nvSpPr>
        <p:spPr>
          <a:xfrm>
            <a:off x="4431436" y="4533187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62472-6C8A-5232-E89F-535155949F58}"/>
              </a:ext>
            </a:extLst>
          </p:cNvPr>
          <p:cNvSpPr txBox="1"/>
          <p:nvPr/>
        </p:nvSpPr>
        <p:spPr>
          <a:xfrm>
            <a:off x="6096000" y="4533187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CB602-476B-4F69-6645-79B8BAD70F7D}"/>
              </a:ext>
            </a:extLst>
          </p:cNvPr>
          <p:cNvSpPr txBox="1"/>
          <p:nvPr/>
        </p:nvSpPr>
        <p:spPr>
          <a:xfrm>
            <a:off x="5068824" y="5779683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21075-202C-6BB8-BDD9-FE0877AFDB08}"/>
              </a:ext>
            </a:extLst>
          </p:cNvPr>
          <p:cNvSpPr txBox="1"/>
          <p:nvPr/>
        </p:nvSpPr>
        <p:spPr>
          <a:xfrm>
            <a:off x="5795507" y="5779683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A61AA-7128-4D1B-2A54-9667AB8000D4}"/>
              </a:ext>
            </a:extLst>
          </p:cNvPr>
          <p:cNvSpPr txBox="1"/>
          <p:nvPr/>
        </p:nvSpPr>
        <p:spPr>
          <a:xfrm>
            <a:off x="2363901" y="5779684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B7521-80D5-CAAD-0E14-E646326C1A33}"/>
              </a:ext>
            </a:extLst>
          </p:cNvPr>
          <p:cNvSpPr txBox="1"/>
          <p:nvPr/>
        </p:nvSpPr>
        <p:spPr>
          <a:xfrm>
            <a:off x="3404260" y="5779683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AC7B3-F78D-0EAA-3189-8EB97FA02608}"/>
              </a:ext>
            </a:extLst>
          </p:cNvPr>
          <p:cNvSpPr txBox="1"/>
          <p:nvPr/>
        </p:nvSpPr>
        <p:spPr>
          <a:xfrm>
            <a:off x="652304" y="5779685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9AC01018-EDBB-EE62-BAB7-B4504AD9A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549" y="2730698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5CFC49-381C-14DB-1132-2C158B0DF2A5}"/>
              </a:ext>
            </a:extLst>
          </p:cNvPr>
          <p:cNvSpPr txBox="1"/>
          <p:nvPr/>
        </p:nvSpPr>
        <p:spPr>
          <a:xfrm>
            <a:off x="8196878" y="6425382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E6CFD7-51B8-60B3-E2D6-DC754EC788F4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43973C-23DE-6D87-725E-C8FB96488C27}"/>
              </a:ext>
            </a:extLst>
          </p:cNvPr>
          <p:cNvGrpSpPr/>
          <p:nvPr/>
        </p:nvGrpSpPr>
        <p:grpSpPr>
          <a:xfrm>
            <a:off x="0" y="195201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C1A75F-E4B1-F9E1-AFA8-F58E80D07072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4E9A6-0BFC-8720-6432-D12925C7E565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CFBDCC0-3D82-9B15-52D9-3F2D2AE9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8163D97-0335-AE87-6DA0-1A2A45FA9EBB}"/>
              </a:ext>
            </a:extLst>
          </p:cNvPr>
          <p:cNvSpPr/>
          <p:nvPr/>
        </p:nvSpPr>
        <p:spPr>
          <a:xfrm>
            <a:off x="-273531" y="195201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1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69F0E-9BCA-B484-3629-F52C1AA2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_vector_speed_i_3">
            <a:hlinkClick r:id="" action="ppaction://media"/>
            <a:extLst>
              <a:ext uri="{FF2B5EF4-FFF2-40B4-BE49-F238E27FC236}">
                <a16:creationId xmlns:a16="http://schemas.microsoft.com/office/drawing/2014/main" id="{D0FEA607-CA30-8757-6F4C-5F29B2E0CE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rcRect t="15595" b="20915"/>
          <a:stretch/>
        </p:blipFill>
        <p:spPr>
          <a:xfrm>
            <a:off x="1535261" y="4809911"/>
            <a:ext cx="2688406" cy="1280160"/>
          </a:xfrm>
          <a:prstGeom prst="rect">
            <a:avLst/>
          </a:prstGeom>
        </p:spPr>
      </p:pic>
      <p:pic>
        <p:nvPicPr>
          <p:cNvPr id="3" name="rotating_vector_speed_i_1">
            <a:hlinkClick r:id="" action="ppaction://media"/>
            <a:extLst>
              <a:ext uri="{FF2B5EF4-FFF2-40B4-BE49-F238E27FC236}">
                <a16:creationId xmlns:a16="http://schemas.microsoft.com/office/drawing/2014/main" id="{3942643B-96EF-D42C-2AEF-61F6B72B788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rcRect t="14090" b="23114"/>
          <a:stretch/>
        </p:blipFill>
        <p:spPr>
          <a:xfrm>
            <a:off x="1535261" y="2124103"/>
            <a:ext cx="2718142" cy="1280160"/>
          </a:xfrm>
          <a:prstGeom prst="rect">
            <a:avLst/>
          </a:prstGeom>
        </p:spPr>
      </p:pic>
      <p:pic>
        <p:nvPicPr>
          <p:cNvPr id="4" name="rotating_vector_speed_i_0">
            <a:hlinkClick r:id="" action="ppaction://media"/>
            <a:extLst>
              <a:ext uri="{FF2B5EF4-FFF2-40B4-BE49-F238E27FC236}">
                <a16:creationId xmlns:a16="http://schemas.microsoft.com/office/drawing/2014/main" id="{6DCF1980-2B15-A037-C657-F6106DD9FF6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rcRect t="14747" b="21763"/>
          <a:stretch/>
        </p:blipFill>
        <p:spPr>
          <a:xfrm>
            <a:off x="1535261" y="781200"/>
            <a:ext cx="2688336" cy="1280127"/>
          </a:xfrm>
          <a:prstGeom prst="rect">
            <a:avLst/>
          </a:prstGeom>
        </p:spPr>
      </p:pic>
      <p:pic>
        <p:nvPicPr>
          <p:cNvPr id="5" name="rotating_vector_speed_i_2">
            <a:hlinkClick r:id="" action="ppaction://media"/>
            <a:extLst>
              <a:ext uri="{FF2B5EF4-FFF2-40B4-BE49-F238E27FC236}">
                <a16:creationId xmlns:a16="http://schemas.microsoft.com/office/drawing/2014/main" id="{528830DC-AECB-904E-1D3F-10DC07996E7E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rcRect t="15528" b="20982"/>
          <a:stretch/>
        </p:blipFill>
        <p:spPr>
          <a:xfrm>
            <a:off x="1535261" y="3467007"/>
            <a:ext cx="2688406" cy="1280160"/>
          </a:xfrm>
          <a:prstGeom prst="rect">
            <a:avLst/>
          </a:prstGeom>
        </p:spPr>
      </p:pic>
      <p:pic>
        <p:nvPicPr>
          <p:cNvPr id="52" name="rotating_vector_speed_i_0_PI_5">
            <a:hlinkClick r:id="" action="ppaction://media"/>
            <a:extLst>
              <a:ext uri="{FF2B5EF4-FFF2-40B4-BE49-F238E27FC236}">
                <a16:creationId xmlns:a16="http://schemas.microsoft.com/office/drawing/2014/main" id="{84731C71-1208-38DB-5362-BC6CAC5510B2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rcRect t="14850" b="18546"/>
          <a:stretch/>
        </p:blipFill>
        <p:spPr>
          <a:xfrm>
            <a:off x="4461342" y="781200"/>
            <a:ext cx="2688336" cy="1342903"/>
          </a:xfrm>
          <a:prstGeom prst="rect">
            <a:avLst/>
          </a:prstGeom>
        </p:spPr>
      </p:pic>
      <p:pic>
        <p:nvPicPr>
          <p:cNvPr id="53" name="rotating_vector_speed_i_1_PI_5">
            <a:hlinkClick r:id="" action="ppaction://media"/>
            <a:extLst>
              <a:ext uri="{FF2B5EF4-FFF2-40B4-BE49-F238E27FC236}">
                <a16:creationId xmlns:a16="http://schemas.microsoft.com/office/drawing/2014/main" id="{1EFBF875-A969-E012-C19E-EF70AA610E7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rcRect t="13490" b="21789"/>
          <a:stretch/>
        </p:blipFill>
        <p:spPr>
          <a:xfrm>
            <a:off x="4476245" y="2162076"/>
            <a:ext cx="2688336" cy="1304930"/>
          </a:xfrm>
          <a:prstGeom prst="rect">
            <a:avLst/>
          </a:prstGeom>
        </p:spPr>
      </p:pic>
      <p:pic>
        <p:nvPicPr>
          <p:cNvPr id="55" name="rotating_vector_speed_i_2_PI_5">
            <a:hlinkClick r:id="" action="ppaction://media"/>
            <a:extLst>
              <a:ext uri="{FF2B5EF4-FFF2-40B4-BE49-F238E27FC236}">
                <a16:creationId xmlns:a16="http://schemas.microsoft.com/office/drawing/2014/main" id="{7208C5C6-04D1-2271-EA55-986AA08ECCB0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rcRect t="13849" b="20774"/>
          <a:stretch/>
        </p:blipFill>
        <p:spPr>
          <a:xfrm>
            <a:off x="4461377" y="3467006"/>
            <a:ext cx="2688336" cy="1318167"/>
          </a:xfrm>
          <a:prstGeom prst="rect">
            <a:avLst/>
          </a:prstGeom>
        </p:spPr>
      </p:pic>
      <p:pic>
        <p:nvPicPr>
          <p:cNvPr id="56" name="rotating_vector_speed_i_3_PI_5">
            <a:hlinkClick r:id="" action="ppaction://media"/>
            <a:extLst>
              <a:ext uri="{FF2B5EF4-FFF2-40B4-BE49-F238E27FC236}">
                <a16:creationId xmlns:a16="http://schemas.microsoft.com/office/drawing/2014/main" id="{E882A1C9-C225-105D-5EAF-4399918000F1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rcRect t="13498" b="21125"/>
          <a:stretch/>
        </p:blipFill>
        <p:spPr>
          <a:xfrm>
            <a:off x="4461377" y="4830008"/>
            <a:ext cx="2688336" cy="1318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9B7C9D-0E0C-5278-841B-CB5443B63086}"/>
              </a:ext>
            </a:extLst>
          </p:cNvPr>
          <p:cNvSpPr txBox="1"/>
          <p:nvPr/>
        </p:nvSpPr>
        <p:spPr>
          <a:xfrm>
            <a:off x="8032461" y="6167393"/>
            <a:ext cx="188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NTK-</a:t>
            </a:r>
            <a:r>
              <a:rPr lang="en-US" sz="2400" dirty="0" err="1"/>
              <a:t>RoPE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CE7431-FF01-4AB9-F8C1-ECFEA4833DA8}"/>
                  </a:ext>
                </a:extLst>
              </p:cNvPr>
              <p:cNvSpPr txBox="1"/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RoPE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CE7431-FF01-4AB9-F8C1-ECFEA4833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54" y="6167336"/>
                <a:ext cx="2107349" cy="461665"/>
              </a:xfrm>
              <a:prstGeom prst="rect">
                <a:avLst/>
              </a:prstGeom>
              <a:blipFill>
                <a:blip r:embed="rId31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4E5729-A9F7-7407-44A6-5F72586B8E32}"/>
                  </a:ext>
                </a:extLst>
              </p:cNvPr>
              <p:cNvSpPr txBox="1"/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Position Interp.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0" dirty="0"/>
                  <a:t>)</a:t>
                </a:r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4E5729-A9F7-7407-44A6-5F72586B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82" y="6090071"/>
                <a:ext cx="4085849" cy="616194"/>
              </a:xfrm>
              <a:prstGeom prst="rect">
                <a:avLst/>
              </a:prstGeom>
              <a:blipFill>
                <a:blip r:embed="rId32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rotating_vector_speed_i_0_NTK_5">
            <a:hlinkClick r:id="" action="ppaction://media"/>
            <a:extLst>
              <a:ext uri="{FF2B5EF4-FFF2-40B4-BE49-F238E27FC236}">
                <a16:creationId xmlns:a16="http://schemas.microsoft.com/office/drawing/2014/main" id="{49E618B4-ADE6-3BB3-08F6-3FB3B4DAC5B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rcRect t="16699" b="19811"/>
          <a:stretch/>
        </p:blipFill>
        <p:spPr>
          <a:xfrm>
            <a:off x="7387423" y="812587"/>
            <a:ext cx="2688336" cy="1280128"/>
          </a:xfrm>
          <a:prstGeom prst="rect">
            <a:avLst/>
          </a:prstGeom>
        </p:spPr>
      </p:pic>
      <p:pic>
        <p:nvPicPr>
          <p:cNvPr id="27" name="rotating_vector_speed_i_1_NTK_5">
            <a:hlinkClick r:id="" action="ppaction://media"/>
            <a:extLst>
              <a:ext uri="{FF2B5EF4-FFF2-40B4-BE49-F238E27FC236}">
                <a16:creationId xmlns:a16="http://schemas.microsoft.com/office/drawing/2014/main" id="{9CAB610A-46D5-DB9B-0060-9BE9D2540DB9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rcRect t="13007" b="20388"/>
          <a:stretch/>
        </p:blipFill>
        <p:spPr>
          <a:xfrm>
            <a:off x="7387423" y="2142870"/>
            <a:ext cx="2688336" cy="1342904"/>
          </a:xfrm>
          <a:prstGeom prst="rect">
            <a:avLst/>
          </a:prstGeom>
        </p:spPr>
      </p:pic>
      <p:pic>
        <p:nvPicPr>
          <p:cNvPr id="28" name="rotating_vector_speed_i_2_NTK_5">
            <a:hlinkClick r:id="" action="ppaction://media"/>
            <a:extLst>
              <a:ext uri="{FF2B5EF4-FFF2-40B4-BE49-F238E27FC236}">
                <a16:creationId xmlns:a16="http://schemas.microsoft.com/office/drawing/2014/main" id="{096711B8-C37D-2F82-A531-3F9C7E386BBD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rcRect t="15789" b="20720"/>
          <a:stretch/>
        </p:blipFill>
        <p:spPr>
          <a:xfrm>
            <a:off x="7387423" y="3535929"/>
            <a:ext cx="2688336" cy="1280128"/>
          </a:xfrm>
          <a:prstGeom prst="rect">
            <a:avLst/>
          </a:prstGeom>
        </p:spPr>
      </p:pic>
      <p:pic>
        <p:nvPicPr>
          <p:cNvPr id="29" name="rotating_vector_speed_i_3_NTK_5">
            <a:hlinkClick r:id="" action="ppaction://media"/>
            <a:extLst>
              <a:ext uri="{FF2B5EF4-FFF2-40B4-BE49-F238E27FC236}">
                <a16:creationId xmlns:a16="http://schemas.microsoft.com/office/drawing/2014/main" id="{944AFAD1-DCB5-5348-6D8C-8ACA82946C6E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rcRect t="14728" b="19895"/>
          <a:stretch/>
        </p:blipFill>
        <p:spPr>
          <a:xfrm>
            <a:off x="7387423" y="4866211"/>
            <a:ext cx="2688336" cy="13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repeatCount="300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0" repeatCount="300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31" repeatCount="300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32" repeatCount="300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3" repeatCount="3000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video>
            <p:video>
              <p:cMediaNode vol="80000">
                <p:cTn id="34" repeatCount="3000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video>
              <p:cMediaNode vol="80000">
                <p:cTn id="35" repeatCount="3000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36" repeatCount="3000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 vol="80000">
                <p:cTn id="37" repeatCount="3000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video>
              <p:cMediaNode vol="80000">
                <p:cTn id="38" repeatCount="3000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>
                <p:cTn id="39" repeatCount="3000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video>
              <p:cMediaNode vol="80000">
                <p:cTn id="40" repeatCount="3000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6C79DE8-F92E-0486-62BB-3A0D3904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1" y="1517904"/>
            <a:ext cx="11965938" cy="4209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3E63C-91A1-D28E-76F6-86552C168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75" y="7014498"/>
            <a:ext cx="7772400" cy="363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DFDA5-E6F3-9DB9-411A-25E986EBD997}"/>
              </a:ext>
            </a:extLst>
          </p:cNvPr>
          <p:cNvSpPr txBox="1"/>
          <p:nvPr/>
        </p:nvSpPr>
        <p:spPr>
          <a:xfrm>
            <a:off x="5033178" y="6396335"/>
            <a:ext cx="715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Image credit: </a:t>
            </a:r>
            <a:r>
              <a:rPr lang="en-US" sz="1200" dirty="0">
                <a:hlinkClick r:id="rId5"/>
              </a:rPr>
              <a:t>https://www.youtube.com/watch?v=dc4chADushM</a:t>
            </a:r>
            <a:endParaRPr lang="en-US" sz="1200" dirty="0"/>
          </a:p>
          <a:p>
            <a:pPr algn="r"/>
            <a:r>
              <a:rPr lang="en-US" sz="1200" dirty="0"/>
              <a:t>A Controlled Study on Long Context Extension and Generalization in LLMs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2D1E1-53DF-C78C-AA13-A9D56684FC00}"/>
              </a:ext>
            </a:extLst>
          </p:cNvPr>
          <p:cNvSpPr txBox="1"/>
          <p:nvPr/>
        </p:nvSpPr>
        <p:spPr>
          <a:xfrm>
            <a:off x="113031" y="577702"/>
            <a:ext cx="1721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83C675-32ED-35A6-FEBA-E9B1F324167F}"/>
                  </a:ext>
                </a:extLst>
              </p:cNvPr>
              <p:cNvSpPr txBox="1"/>
              <p:nvPr/>
            </p:nvSpPr>
            <p:spPr>
              <a:xfrm>
                <a:off x="1692404" y="391850"/>
                <a:ext cx="4331208" cy="805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2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83C675-32ED-35A6-FEBA-E9B1F3241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04" y="391850"/>
                <a:ext cx="4331208" cy="805990"/>
              </a:xfrm>
              <a:prstGeom prst="rect">
                <a:avLst/>
              </a:prstGeom>
              <a:blipFill>
                <a:blip r:embed="rId6"/>
                <a:stretch>
                  <a:fillRect t="-52308" b="-7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3BAEF1-E975-8CD9-77A5-0596702DCB36}"/>
              </a:ext>
            </a:extLst>
          </p:cNvPr>
          <p:cNvCxnSpPr>
            <a:cxnSpLocks/>
          </p:cNvCxnSpPr>
          <p:nvPr/>
        </p:nvCxnSpPr>
        <p:spPr>
          <a:xfrm>
            <a:off x="2830876" y="1901952"/>
            <a:ext cx="0" cy="35776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F74C41-3775-5B74-3E2F-22C6F8F8DB56}"/>
              </a:ext>
            </a:extLst>
          </p:cNvPr>
          <p:cNvSpPr txBox="1"/>
          <p:nvPr/>
        </p:nvSpPr>
        <p:spPr>
          <a:xfrm>
            <a:off x="1320234" y="5750653"/>
            <a:ext cx="3021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Training context length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C098F9-7782-37EC-B75B-F7666C725043}"/>
              </a:ext>
            </a:extLst>
          </p:cNvPr>
          <p:cNvSpPr txBox="1"/>
          <p:nvPr/>
        </p:nvSpPr>
        <p:spPr>
          <a:xfrm>
            <a:off x="2830876" y="1901952"/>
            <a:ext cx="1366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C4C76"/>
                </a:solidFill>
              </a:rPr>
              <a:t>Llama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9D7BF8-3CAF-F6BE-F499-18D4D18BDE7E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514134" y="2425172"/>
            <a:ext cx="199751" cy="660566"/>
          </a:xfrm>
          <a:prstGeom prst="straightConnector1">
            <a:avLst/>
          </a:prstGeom>
          <a:ln w="76200">
            <a:solidFill>
              <a:srgbClr val="5C4C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F3A854-5915-1B80-1CC5-C85CB6919CE3}"/>
              </a:ext>
            </a:extLst>
          </p:cNvPr>
          <p:cNvSpPr txBox="1"/>
          <p:nvPr/>
        </p:nvSpPr>
        <p:spPr>
          <a:xfrm>
            <a:off x="4375194" y="1901952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A7C65"/>
                </a:solidFill>
              </a:rPr>
              <a:t>NTK-Frozen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921D76-3376-FC76-CCDB-6FFDEB7E4159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387912" y="2425172"/>
            <a:ext cx="160810" cy="575179"/>
          </a:xfrm>
          <a:prstGeom prst="straightConnector1">
            <a:avLst/>
          </a:prstGeom>
          <a:ln w="76200">
            <a:solidFill>
              <a:srgbClr val="5A7C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8E7A6F3-7CF3-8FC9-5D6F-79CEEE902528}"/>
              </a:ext>
            </a:extLst>
          </p:cNvPr>
          <p:cNvSpPr txBox="1"/>
          <p:nvPr/>
        </p:nvSpPr>
        <p:spPr>
          <a:xfrm>
            <a:off x="6358800" y="1901952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6687C"/>
                </a:solidFill>
              </a:rPr>
              <a:t>LM-Infinite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6A9A34-3E0F-F95F-4456-BA90C33131C9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7371518" y="2425172"/>
            <a:ext cx="392923" cy="1384828"/>
          </a:xfrm>
          <a:prstGeom prst="straightConnector1">
            <a:avLst/>
          </a:prstGeom>
          <a:ln w="76200">
            <a:solidFill>
              <a:srgbClr val="5668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FA71F-C83E-1359-BD39-396C33815CCB}"/>
              </a:ext>
            </a:extLst>
          </p:cNvPr>
          <p:cNvSpPr/>
          <p:nvPr/>
        </p:nvSpPr>
        <p:spPr>
          <a:xfrm>
            <a:off x="6692753" y="300841"/>
            <a:ext cx="1234538" cy="1234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513FF79-A6AC-3622-6589-5E05B08D92B2}"/>
              </a:ext>
            </a:extLst>
          </p:cNvPr>
          <p:cNvSpPr/>
          <p:nvPr/>
        </p:nvSpPr>
        <p:spPr>
          <a:xfrm>
            <a:off x="6692753" y="300840"/>
            <a:ext cx="220426" cy="1234538"/>
          </a:xfrm>
          <a:custGeom>
            <a:avLst/>
            <a:gdLst>
              <a:gd name="connsiteX0" fmla="*/ 0 w 216326"/>
              <a:gd name="connsiteY0" fmla="*/ 0 h 1234538"/>
              <a:gd name="connsiteX1" fmla="*/ 216326 w 216326"/>
              <a:gd name="connsiteY1" fmla="*/ 216326 h 1234538"/>
              <a:gd name="connsiteX2" fmla="*/ 216326 w 216326"/>
              <a:gd name="connsiteY2" fmla="*/ 1234538 h 1234538"/>
              <a:gd name="connsiteX3" fmla="*/ 0 w 216326"/>
              <a:gd name="connsiteY3" fmla="*/ 1234538 h 1234538"/>
              <a:gd name="connsiteX0" fmla="*/ 0 w 220426"/>
              <a:gd name="connsiteY0" fmla="*/ 0 h 1234538"/>
              <a:gd name="connsiteX1" fmla="*/ 220426 w 220426"/>
              <a:gd name="connsiteY1" fmla="*/ 147238 h 1234538"/>
              <a:gd name="connsiteX2" fmla="*/ 216326 w 220426"/>
              <a:gd name="connsiteY2" fmla="*/ 1234538 h 1234538"/>
              <a:gd name="connsiteX3" fmla="*/ 0 w 220426"/>
              <a:gd name="connsiteY3" fmla="*/ 1234538 h 1234538"/>
              <a:gd name="connsiteX4" fmla="*/ 0 w 220426"/>
              <a:gd name="connsiteY4" fmla="*/ 0 h 1234538"/>
              <a:gd name="connsiteX0" fmla="*/ 0 w 220426"/>
              <a:gd name="connsiteY0" fmla="*/ 0 h 1416677"/>
              <a:gd name="connsiteX1" fmla="*/ 220426 w 220426"/>
              <a:gd name="connsiteY1" fmla="*/ 329377 h 1416677"/>
              <a:gd name="connsiteX2" fmla="*/ 216326 w 220426"/>
              <a:gd name="connsiteY2" fmla="*/ 1416677 h 1416677"/>
              <a:gd name="connsiteX3" fmla="*/ 0 w 220426"/>
              <a:gd name="connsiteY3" fmla="*/ 1416677 h 1416677"/>
              <a:gd name="connsiteX4" fmla="*/ 0 w 220426"/>
              <a:gd name="connsiteY4" fmla="*/ 0 h 141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26" h="1416677">
                <a:moveTo>
                  <a:pt x="0" y="0"/>
                </a:moveTo>
                <a:lnTo>
                  <a:pt x="220426" y="329377"/>
                </a:lnTo>
                <a:cubicBezTo>
                  <a:pt x="219059" y="691810"/>
                  <a:pt x="217693" y="1054244"/>
                  <a:pt x="216326" y="1416677"/>
                </a:cubicBezTo>
                <a:lnTo>
                  <a:pt x="0" y="14166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546AB03E-9E33-0E61-C6DF-2346A2FB66EC}"/>
              </a:ext>
            </a:extLst>
          </p:cNvPr>
          <p:cNvSpPr/>
          <p:nvPr/>
        </p:nvSpPr>
        <p:spPr>
          <a:xfrm>
            <a:off x="6692753" y="300841"/>
            <a:ext cx="1234538" cy="1234538"/>
          </a:xfrm>
          <a:custGeom>
            <a:avLst/>
            <a:gdLst>
              <a:gd name="connsiteX0" fmla="*/ 0 w 1234538"/>
              <a:gd name="connsiteY0" fmla="*/ 0 h 1234538"/>
              <a:gd name="connsiteX1" fmla="*/ 1234538 w 1234538"/>
              <a:gd name="connsiteY1" fmla="*/ 1234538 h 1234538"/>
              <a:gd name="connsiteX2" fmla="*/ 931383 w 1234538"/>
              <a:gd name="connsiteY2" fmla="*/ 1234538 h 1234538"/>
              <a:gd name="connsiteX3" fmla="*/ 0 w 1234538"/>
              <a:gd name="connsiteY3" fmla="*/ 303155 h 123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538" h="1234538">
                <a:moveTo>
                  <a:pt x="0" y="0"/>
                </a:moveTo>
                <a:lnTo>
                  <a:pt x="1234538" y="1234538"/>
                </a:lnTo>
                <a:lnTo>
                  <a:pt x="931383" y="1234538"/>
                </a:lnTo>
                <a:lnTo>
                  <a:pt x="0" y="303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146BF0-9956-BE74-3D71-9A10FD3BC92E}"/>
              </a:ext>
            </a:extLst>
          </p:cNvPr>
          <p:cNvSpPr txBox="1"/>
          <p:nvPr/>
        </p:nvSpPr>
        <p:spPr>
          <a:xfrm>
            <a:off x="5936742" y="695999"/>
            <a:ext cx="770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Query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0F446A-1EEF-2AE5-EFA5-513342E8D5F2}"/>
              </a:ext>
            </a:extLst>
          </p:cNvPr>
          <p:cNvSpPr txBox="1"/>
          <p:nvPr/>
        </p:nvSpPr>
        <p:spPr>
          <a:xfrm>
            <a:off x="6924560" y="-15372"/>
            <a:ext cx="770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Key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17A981-69FE-5AB6-7330-91EA60703403}"/>
              </a:ext>
            </a:extLst>
          </p:cNvPr>
          <p:cNvSpPr txBox="1"/>
          <p:nvPr/>
        </p:nvSpPr>
        <p:spPr>
          <a:xfrm>
            <a:off x="6009230" y="1472170"/>
            <a:ext cx="2601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Sliding window attention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6DA661-E650-735C-8634-209EEFE7AEA8}"/>
              </a:ext>
            </a:extLst>
          </p:cNvPr>
          <p:cNvSpPr txBox="1"/>
          <p:nvPr/>
        </p:nvSpPr>
        <p:spPr>
          <a:xfrm>
            <a:off x="8516064" y="1901952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81524C"/>
                </a:solidFill>
              </a:rPr>
              <a:t>SelfExtend</a:t>
            </a:r>
            <a:endParaRPr lang="en-US" sz="2800" b="1" dirty="0">
              <a:solidFill>
                <a:srgbClr val="81524C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FB5AB32-0E02-EF6A-1BC4-11FAECDB9209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9528782" y="2425172"/>
            <a:ext cx="437021" cy="1887557"/>
          </a:xfrm>
          <a:prstGeom prst="straightConnector1">
            <a:avLst/>
          </a:prstGeom>
          <a:ln w="76200">
            <a:solidFill>
              <a:srgbClr val="8152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C30DE72-F9EC-24E3-4D75-0D18D75CD071}"/>
              </a:ext>
            </a:extLst>
          </p:cNvPr>
          <p:cNvSpPr/>
          <p:nvPr/>
        </p:nvSpPr>
        <p:spPr>
          <a:xfrm>
            <a:off x="9133304" y="303090"/>
            <a:ext cx="1234538" cy="1234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3C66F0-A6F2-27F7-D201-400C5C2FF6A4}"/>
              </a:ext>
            </a:extLst>
          </p:cNvPr>
          <p:cNvSpPr txBox="1"/>
          <p:nvPr/>
        </p:nvSpPr>
        <p:spPr>
          <a:xfrm>
            <a:off x="8377293" y="698248"/>
            <a:ext cx="770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Query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8FD693-1A5C-CBE2-3B2B-7CD651EEE1E4}"/>
              </a:ext>
            </a:extLst>
          </p:cNvPr>
          <p:cNvSpPr txBox="1"/>
          <p:nvPr/>
        </p:nvSpPr>
        <p:spPr>
          <a:xfrm>
            <a:off x="9365111" y="-13123"/>
            <a:ext cx="770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Key</a:t>
            </a:r>
            <a:endParaRPr lang="en-US" dirty="0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E3ECD8BC-466E-BBC5-E59B-C978DCB884FA}"/>
              </a:ext>
            </a:extLst>
          </p:cNvPr>
          <p:cNvSpPr/>
          <p:nvPr/>
        </p:nvSpPr>
        <p:spPr>
          <a:xfrm>
            <a:off x="9137459" y="611192"/>
            <a:ext cx="921998" cy="927772"/>
          </a:xfrm>
          <a:custGeom>
            <a:avLst/>
            <a:gdLst>
              <a:gd name="connsiteX0" fmla="*/ 0 w 1219626"/>
              <a:gd name="connsiteY0" fmla="*/ 920600 h 920600"/>
              <a:gd name="connsiteX1" fmla="*/ 0 w 1219626"/>
              <a:gd name="connsiteY1" fmla="*/ 0 h 920600"/>
              <a:gd name="connsiteX2" fmla="*/ 1219626 w 1219626"/>
              <a:gd name="connsiteY2" fmla="*/ 920600 h 920600"/>
              <a:gd name="connsiteX3" fmla="*/ 0 w 1219626"/>
              <a:gd name="connsiteY3" fmla="*/ 920600 h 920600"/>
              <a:gd name="connsiteX0" fmla="*/ 0 w 843706"/>
              <a:gd name="connsiteY0" fmla="*/ 920600 h 951080"/>
              <a:gd name="connsiteX1" fmla="*/ 0 w 843706"/>
              <a:gd name="connsiteY1" fmla="*/ 0 h 951080"/>
              <a:gd name="connsiteX2" fmla="*/ 843706 w 843706"/>
              <a:gd name="connsiteY2" fmla="*/ 951080 h 951080"/>
              <a:gd name="connsiteX3" fmla="*/ 0 w 843706"/>
              <a:gd name="connsiteY3" fmla="*/ 920600 h 951080"/>
              <a:gd name="connsiteX0" fmla="*/ 0 w 924986"/>
              <a:gd name="connsiteY0" fmla="*/ 920600 h 951080"/>
              <a:gd name="connsiteX1" fmla="*/ 0 w 924986"/>
              <a:gd name="connsiteY1" fmla="*/ 0 h 951080"/>
              <a:gd name="connsiteX2" fmla="*/ 924986 w 924986"/>
              <a:gd name="connsiteY2" fmla="*/ 951080 h 951080"/>
              <a:gd name="connsiteX3" fmla="*/ 0 w 924986"/>
              <a:gd name="connsiteY3" fmla="*/ 920600 h 951080"/>
              <a:gd name="connsiteX0" fmla="*/ 0 w 914826"/>
              <a:gd name="connsiteY0" fmla="*/ 920600 h 920600"/>
              <a:gd name="connsiteX1" fmla="*/ 0 w 914826"/>
              <a:gd name="connsiteY1" fmla="*/ 0 h 920600"/>
              <a:gd name="connsiteX2" fmla="*/ 914826 w 914826"/>
              <a:gd name="connsiteY2" fmla="*/ 920600 h 920600"/>
              <a:gd name="connsiteX3" fmla="*/ 0 w 914826"/>
              <a:gd name="connsiteY3" fmla="*/ 920600 h 920600"/>
              <a:gd name="connsiteX0" fmla="*/ 0 w 907654"/>
              <a:gd name="connsiteY0" fmla="*/ 920600 h 927772"/>
              <a:gd name="connsiteX1" fmla="*/ 0 w 907654"/>
              <a:gd name="connsiteY1" fmla="*/ 0 h 927772"/>
              <a:gd name="connsiteX2" fmla="*/ 907654 w 907654"/>
              <a:gd name="connsiteY2" fmla="*/ 927772 h 927772"/>
              <a:gd name="connsiteX3" fmla="*/ 0 w 907654"/>
              <a:gd name="connsiteY3" fmla="*/ 920600 h 927772"/>
              <a:gd name="connsiteX0" fmla="*/ 0 w 921998"/>
              <a:gd name="connsiteY0" fmla="*/ 920600 h 927772"/>
              <a:gd name="connsiteX1" fmla="*/ 0 w 921998"/>
              <a:gd name="connsiteY1" fmla="*/ 0 h 927772"/>
              <a:gd name="connsiteX2" fmla="*/ 921998 w 921998"/>
              <a:gd name="connsiteY2" fmla="*/ 927772 h 927772"/>
              <a:gd name="connsiteX3" fmla="*/ 0 w 921998"/>
              <a:gd name="connsiteY3" fmla="*/ 920600 h 92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998" h="927772">
                <a:moveTo>
                  <a:pt x="0" y="920600"/>
                </a:moveTo>
                <a:lnTo>
                  <a:pt x="0" y="0"/>
                </a:lnTo>
                <a:lnTo>
                  <a:pt x="921998" y="927772"/>
                </a:lnTo>
                <a:lnTo>
                  <a:pt x="0" y="920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7A710E-08F3-404C-0CF1-FFBB7C069F16}"/>
              </a:ext>
            </a:extLst>
          </p:cNvPr>
          <p:cNvSpPr txBox="1"/>
          <p:nvPr/>
        </p:nvSpPr>
        <p:spPr>
          <a:xfrm>
            <a:off x="8907447" y="1474419"/>
            <a:ext cx="168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Capped length</a:t>
            </a:r>
            <a:endParaRPr lang="en-US" dirty="0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D97FB02-5601-3D44-3D4E-548667D4ABB1}"/>
              </a:ext>
            </a:extLst>
          </p:cNvPr>
          <p:cNvSpPr/>
          <p:nvPr/>
        </p:nvSpPr>
        <p:spPr>
          <a:xfrm>
            <a:off x="9133304" y="303090"/>
            <a:ext cx="1234538" cy="1234538"/>
          </a:xfrm>
          <a:custGeom>
            <a:avLst/>
            <a:gdLst>
              <a:gd name="connsiteX0" fmla="*/ 0 w 1234538"/>
              <a:gd name="connsiteY0" fmla="*/ 0 h 1234538"/>
              <a:gd name="connsiteX1" fmla="*/ 1234538 w 1234538"/>
              <a:gd name="connsiteY1" fmla="*/ 1234538 h 1234538"/>
              <a:gd name="connsiteX2" fmla="*/ 931383 w 1234538"/>
              <a:gd name="connsiteY2" fmla="*/ 1234538 h 1234538"/>
              <a:gd name="connsiteX3" fmla="*/ 0 w 1234538"/>
              <a:gd name="connsiteY3" fmla="*/ 303155 h 123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538" h="1234538">
                <a:moveTo>
                  <a:pt x="0" y="0"/>
                </a:moveTo>
                <a:lnTo>
                  <a:pt x="1234538" y="1234538"/>
                </a:lnTo>
                <a:lnTo>
                  <a:pt x="931383" y="1234538"/>
                </a:lnTo>
                <a:lnTo>
                  <a:pt x="0" y="303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88EC79-8EF8-A007-743A-7164E171B415}"/>
              </a:ext>
            </a:extLst>
          </p:cNvPr>
          <p:cNvSpPr txBox="1"/>
          <p:nvPr/>
        </p:nvSpPr>
        <p:spPr>
          <a:xfrm>
            <a:off x="488710" y="1074496"/>
            <a:ext cx="869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(PG 19)</a:t>
            </a:r>
          </a:p>
        </p:txBody>
      </p:sp>
    </p:spTree>
    <p:extLst>
      <p:ext uri="{BB962C8B-B14F-4D97-AF65-F5344CB8AC3E}">
        <p14:creationId xmlns:p14="http://schemas.microsoft.com/office/powerpoint/2010/main" val="37649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30" grpId="0"/>
      <p:bldP spid="34" grpId="0"/>
      <p:bldP spid="42" grpId="0" animBg="1"/>
      <p:bldP spid="51" grpId="0" animBg="1"/>
      <p:bldP spid="48" grpId="0" animBg="1"/>
      <p:bldP spid="53" grpId="0"/>
      <p:bldP spid="54" grpId="0"/>
      <p:bldP spid="55" grpId="0"/>
      <p:bldP spid="56" grpId="0"/>
      <p:bldP spid="59" grpId="0" animBg="1"/>
      <p:bldP spid="62" grpId="0"/>
      <p:bldP spid="63" grpId="0"/>
      <p:bldP spid="65" grpId="0" animBg="1"/>
      <p:bldP spid="64" grpId="0"/>
      <p:bldP spid="61" grpId="0" animBg="1"/>
      <p:bldP spid="7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0822-CC05-94BE-5A0A-5CEB73C8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5CAA05D2-905D-845B-C7A2-2348B27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71"/>
          <a:stretch/>
        </p:blipFill>
        <p:spPr>
          <a:xfrm>
            <a:off x="973909" y="129249"/>
            <a:ext cx="7535119" cy="63369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72F27C-5B38-99A5-157A-4A164079C892}"/>
              </a:ext>
            </a:extLst>
          </p:cNvPr>
          <p:cNvSpPr txBox="1"/>
          <p:nvPr/>
        </p:nvSpPr>
        <p:spPr>
          <a:xfrm>
            <a:off x="113031" y="577702"/>
            <a:ext cx="1721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8AF22B-E6C4-502E-44EB-9F362F9A27C0}"/>
                  </a:ext>
                </a:extLst>
              </p:cNvPr>
              <p:cNvSpPr txBox="1"/>
              <p:nvPr/>
            </p:nvSpPr>
            <p:spPr>
              <a:xfrm>
                <a:off x="1692404" y="391850"/>
                <a:ext cx="4331208" cy="805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dirty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2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8AF22B-E6C4-502E-44EB-9F362F9A2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04" y="391850"/>
                <a:ext cx="4331208" cy="805990"/>
              </a:xfrm>
              <a:prstGeom prst="rect">
                <a:avLst/>
              </a:prstGeom>
              <a:blipFill>
                <a:blip r:embed="rId3"/>
                <a:stretch>
                  <a:fillRect t="-52308" b="-7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7B14DB4-CE08-072F-9906-A3236953DD48}"/>
              </a:ext>
            </a:extLst>
          </p:cNvPr>
          <p:cNvSpPr txBox="1"/>
          <p:nvPr/>
        </p:nvSpPr>
        <p:spPr>
          <a:xfrm>
            <a:off x="1488468" y="1549375"/>
            <a:ext cx="34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B29063"/>
                </a:solidFill>
              </a:rPr>
              <a:t>Position Interpolation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A572B-69E7-6801-DCAB-DB2AB26D9104}"/>
              </a:ext>
            </a:extLst>
          </p:cNvPr>
          <p:cNvSpPr txBox="1"/>
          <p:nvPr/>
        </p:nvSpPr>
        <p:spPr>
          <a:xfrm>
            <a:off x="5105428" y="1549375"/>
            <a:ext cx="990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866F59"/>
                </a:solidFill>
              </a:rPr>
              <a:t>YaRN</a:t>
            </a:r>
            <a:endParaRPr lang="en-US" sz="2800" b="1" dirty="0">
              <a:solidFill>
                <a:srgbClr val="866F59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EDE4C2-7D04-5BC8-4935-E222C4C8CC5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237697" y="2072595"/>
            <a:ext cx="2858303" cy="1813605"/>
          </a:xfrm>
          <a:prstGeom prst="straightConnector1">
            <a:avLst/>
          </a:prstGeom>
          <a:ln w="76200">
            <a:solidFill>
              <a:srgbClr val="B29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5DABC-A054-AA30-0C8D-5A9A95C3C5C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600714" y="2072595"/>
            <a:ext cx="810246" cy="1188765"/>
          </a:xfrm>
          <a:prstGeom prst="straightConnector1">
            <a:avLst/>
          </a:prstGeom>
          <a:ln w="76200">
            <a:solidFill>
              <a:srgbClr val="866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482B519-4194-D735-B253-2F2F446479BC}"/>
              </a:ext>
            </a:extLst>
          </p:cNvPr>
          <p:cNvSpPr txBox="1"/>
          <p:nvPr/>
        </p:nvSpPr>
        <p:spPr>
          <a:xfrm>
            <a:off x="9813558" y="5677708"/>
            <a:ext cx="157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E4C6C"/>
                </a:solidFill>
              </a:rPr>
              <a:t>NTK-32K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9ED73-CACF-57C6-82AB-4847749E2C06}"/>
              </a:ext>
            </a:extLst>
          </p:cNvPr>
          <p:cNvSpPr txBox="1"/>
          <p:nvPr/>
        </p:nvSpPr>
        <p:spPr>
          <a:xfrm>
            <a:off x="9813559" y="5040021"/>
            <a:ext cx="1314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65C76"/>
                </a:solidFill>
              </a:rPr>
              <a:t>CLEX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D9113D-202E-3A99-0074-BCF17813798D}"/>
              </a:ext>
            </a:extLst>
          </p:cNvPr>
          <p:cNvSpPr txBox="1"/>
          <p:nvPr/>
        </p:nvSpPr>
        <p:spPr>
          <a:xfrm>
            <a:off x="9813557" y="4402334"/>
            <a:ext cx="1575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54E7A"/>
                </a:solidFill>
              </a:rPr>
              <a:t>NTK-64K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9DE3E0-8934-9F57-84EC-0B70630FCF5D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8237891" y="5494402"/>
            <a:ext cx="1575667" cy="444916"/>
          </a:xfrm>
          <a:prstGeom prst="straightConnector1">
            <a:avLst/>
          </a:prstGeom>
          <a:ln w="76200">
            <a:solidFill>
              <a:srgbClr val="5E4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EFAA7B-7D89-D5D4-545D-10BA345C1652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237891" y="5301631"/>
            <a:ext cx="1575668" cy="32348"/>
          </a:xfrm>
          <a:prstGeom prst="straightConnector1">
            <a:avLst/>
          </a:prstGeom>
          <a:ln w="76200">
            <a:solidFill>
              <a:srgbClr val="565C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691743-48D8-D3EE-700B-6D86A4BC6048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8237891" y="4663944"/>
            <a:ext cx="1575666" cy="480972"/>
          </a:xfrm>
          <a:prstGeom prst="straightConnector1">
            <a:avLst/>
          </a:prstGeom>
          <a:ln w="76200">
            <a:solidFill>
              <a:srgbClr val="754E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F6A33F0-1485-72FC-B955-C2FF100CE2AD}"/>
              </a:ext>
            </a:extLst>
          </p:cNvPr>
          <p:cNvSpPr txBox="1"/>
          <p:nvPr/>
        </p:nvSpPr>
        <p:spPr>
          <a:xfrm>
            <a:off x="488710" y="1074496"/>
            <a:ext cx="869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(PG 19)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F080F2-9885-460B-1F35-199BE07BC708}"/>
              </a:ext>
            </a:extLst>
          </p:cNvPr>
          <p:cNvSpPr txBox="1"/>
          <p:nvPr/>
        </p:nvSpPr>
        <p:spPr>
          <a:xfrm>
            <a:off x="5033178" y="6396335"/>
            <a:ext cx="715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Image credit: </a:t>
            </a:r>
            <a:r>
              <a:rPr lang="en-US" sz="1200" dirty="0">
                <a:hlinkClick r:id="rId4"/>
              </a:rPr>
              <a:t>https://www.youtube.com/watch?v=dc4chADushM</a:t>
            </a:r>
            <a:endParaRPr lang="en-US" sz="1200" dirty="0"/>
          </a:p>
          <a:p>
            <a:pPr algn="r"/>
            <a:r>
              <a:rPr lang="en-US" sz="1200" dirty="0"/>
              <a:t>A Controlled Study on Long Context Extension and Generalization in LLMs</a:t>
            </a:r>
          </a:p>
        </p:txBody>
      </p:sp>
    </p:spTree>
    <p:extLst>
      <p:ext uri="{BB962C8B-B14F-4D97-AF65-F5344CB8AC3E}">
        <p14:creationId xmlns:p14="http://schemas.microsoft.com/office/powerpoint/2010/main" val="141253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5" grpId="0"/>
      <p:bldP spid="2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A15916-8AE9-6DB0-9ECE-15CBAF97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Needle In A Haystack Evaluation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7B2A2D-40FC-CFE2-C327-B0D49A038447}"/>
              </a:ext>
            </a:extLst>
          </p:cNvPr>
          <p:cNvGrpSpPr/>
          <p:nvPr/>
        </p:nvGrpSpPr>
        <p:grpSpPr>
          <a:xfrm>
            <a:off x="3687299" y="1371991"/>
            <a:ext cx="4817402" cy="5443676"/>
            <a:chOff x="3945598" y="1825625"/>
            <a:chExt cx="4300804" cy="4859919"/>
          </a:xfrm>
        </p:grpSpPr>
        <p:pic>
          <p:nvPicPr>
            <p:cNvPr id="9" name="Picture 4" descr="Finding applicants - needle in haystack">
              <a:extLst>
                <a:ext uri="{FF2B5EF4-FFF2-40B4-BE49-F238E27FC236}">
                  <a16:creationId xmlns:a16="http://schemas.microsoft.com/office/drawing/2014/main" id="{29A7AF2B-5568-D085-6056-D62D9D034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598" y="1825625"/>
              <a:ext cx="4300804" cy="4859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33EC10-8D8B-8BB3-3E2A-C6ED7E7E6737}"/>
                </a:ext>
              </a:extLst>
            </p:cNvPr>
            <p:cNvSpPr txBox="1"/>
            <p:nvPr/>
          </p:nvSpPr>
          <p:spPr>
            <a:xfrm>
              <a:off x="4055533" y="1825625"/>
              <a:ext cx="408093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FOUND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7521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FB57-B3B3-8E6E-5A06-1676A26B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Needle In A Haystack Evaluation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510D8F-F524-8F7A-670E-DC55E6A10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72191"/>
              </p:ext>
            </p:extLst>
          </p:nvPr>
        </p:nvGraphicFramePr>
        <p:xfrm>
          <a:off x="2365645" y="20215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320317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9471067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185276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696533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6593194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891718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0962189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5571077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905115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0848874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962731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300192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53944955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2151791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750541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527898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4869024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48440789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661505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746577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9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04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97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5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27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37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15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81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30737"/>
                  </a:ext>
                </a:extLst>
              </a:tr>
            </a:tbl>
          </a:graphicData>
        </a:graphic>
      </p:graphicFrame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376412C0-5EF1-3B0F-A751-3E9B680A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00" y="1956612"/>
            <a:ext cx="1193370" cy="37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34CAB-C6CB-14AC-9F11-3ABFEC82B1DD}"/>
              </a:ext>
            </a:extLst>
          </p:cNvPr>
          <p:cNvSpPr txBox="1"/>
          <p:nvPr/>
        </p:nvSpPr>
        <p:spPr>
          <a:xfrm>
            <a:off x="2365645" y="5788352"/>
            <a:ext cx="42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1K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CC220-028C-F442-E3A3-D04488E155E4}"/>
              </a:ext>
            </a:extLst>
          </p:cNvPr>
          <p:cNvSpPr txBox="1"/>
          <p:nvPr/>
        </p:nvSpPr>
        <p:spPr>
          <a:xfrm>
            <a:off x="3184472" y="5788352"/>
            <a:ext cx="42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-apple-system"/>
              </a:rPr>
              <a:t>8</a:t>
            </a:r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505DF-2BDD-B786-22A2-3CA481E1DBD3}"/>
              </a:ext>
            </a:extLst>
          </p:cNvPr>
          <p:cNvSpPr txBox="1"/>
          <p:nvPr/>
        </p:nvSpPr>
        <p:spPr>
          <a:xfrm>
            <a:off x="4274518" y="5788352"/>
            <a:ext cx="631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16K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9F9B7-AE5E-443C-4218-C13FCCBD7F20}"/>
              </a:ext>
            </a:extLst>
          </p:cNvPr>
          <p:cNvSpPr txBox="1"/>
          <p:nvPr/>
        </p:nvSpPr>
        <p:spPr>
          <a:xfrm>
            <a:off x="6739610" y="5788352"/>
            <a:ext cx="631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32K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16ADF-CE09-62E6-C3A0-8578E5A37841}"/>
              </a:ext>
            </a:extLst>
          </p:cNvPr>
          <p:cNvSpPr txBox="1"/>
          <p:nvPr/>
        </p:nvSpPr>
        <p:spPr>
          <a:xfrm>
            <a:off x="9983922" y="5788352"/>
            <a:ext cx="631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A0A0A"/>
                </a:solidFill>
                <a:effectLst/>
                <a:latin typeface="-apple-system"/>
              </a:rPr>
              <a:t>64K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92210-E761-721C-2AC7-BDEE7A1195A8}"/>
              </a:ext>
            </a:extLst>
          </p:cNvPr>
          <p:cNvSpPr txBox="1"/>
          <p:nvPr/>
        </p:nvSpPr>
        <p:spPr>
          <a:xfrm>
            <a:off x="3692256" y="6157684"/>
            <a:ext cx="609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A0A0A"/>
                </a:solidFill>
                <a:effectLst/>
                <a:latin typeface="-apple-system"/>
              </a:rPr>
              <a:t>Context length (# tokens)</a:t>
            </a: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75DC3C-8414-4EB2-3104-510410A81DE5}"/>
              </a:ext>
            </a:extLst>
          </p:cNvPr>
          <p:cNvCxnSpPr>
            <a:endCxn id="16" idx="1"/>
          </p:cNvCxnSpPr>
          <p:nvPr/>
        </p:nvCxnSpPr>
        <p:spPr>
          <a:xfrm flipH="1">
            <a:off x="3692256" y="6388516"/>
            <a:ext cx="128313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1AECBA-7721-48E5-81F2-7F391D02BD6B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8470254" y="6388517"/>
            <a:ext cx="13167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EE2FF7-48F6-89FF-CF43-630BD6955922}"/>
                  </a:ext>
                </a:extLst>
              </p:cNvPr>
              <p:cNvSpPr txBox="1"/>
              <p:nvPr/>
            </p:nvSpPr>
            <p:spPr>
              <a:xfrm>
                <a:off x="1879979" y="2021525"/>
                <a:ext cx="424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A0A0A"/>
                          </a:solidFill>
                          <a:effectLst/>
                          <a:latin typeface="Cambria Math" panose="02040503050406030204" pitchFamily="18" charset="0"/>
                        </a:rPr>
                        <m:t>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EE2FF7-48F6-89FF-CF43-630BD6955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79" y="2021525"/>
                <a:ext cx="424266" cy="369332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1F5F1D-DA94-3F12-5F6C-7BBE5B2287BE}"/>
                  </a:ext>
                </a:extLst>
              </p:cNvPr>
              <p:cNvSpPr txBox="1"/>
              <p:nvPr/>
            </p:nvSpPr>
            <p:spPr>
              <a:xfrm>
                <a:off x="1714987" y="3127070"/>
                <a:ext cx="58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effectLst/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1F5F1D-DA94-3F12-5F6C-7BBE5B228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87" y="3127070"/>
                <a:ext cx="589258" cy="369332"/>
              </a:xfrm>
              <a:prstGeom prst="rect">
                <a:avLst/>
              </a:prstGeom>
              <a:blipFill>
                <a:blip r:embed="rId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6643C4-B1E4-3548-27D2-22A773FE6D8A}"/>
                  </a:ext>
                </a:extLst>
              </p:cNvPr>
              <p:cNvSpPr txBox="1"/>
              <p:nvPr/>
            </p:nvSpPr>
            <p:spPr>
              <a:xfrm>
                <a:off x="1714987" y="4232615"/>
                <a:ext cx="58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effectLst/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6643C4-B1E4-3548-27D2-22A773FE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87" y="4232615"/>
                <a:ext cx="589258" cy="369332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443680-6C88-C31E-6637-A736FA93458C}"/>
                  </a:ext>
                </a:extLst>
              </p:cNvPr>
              <p:cNvSpPr txBox="1"/>
              <p:nvPr/>
            </p:nvSpPr>
            <p:spPr>
              <a:xfrm>
                <a:off x="1597726" y="5360593"/>
                <a:ext cx="706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dirty="0" smtClean="0">
                          <a:solidFill>
                            <a:srgbClr val="0A0A0A"/>
                          </a:solidFill>
                          <a:effectLst/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443680-6C88-C31E-6637-A736FA934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6" y="5360593"/>
                <a:ext cx="706519" cy="369332"/>
              </a:xfrm>
              <a:prstGeom prst="rect">
                <a:avLst/>
              </a:prstGeom>
              <a:blipFill>
                <a:blip r:embed="rId7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6675235-21D8-E34E-124A-2D801BB3D4E8}"/>
              </a:ext>
            </a:extLst>
          </p:cNvPr>
          <p:cNvSpPr txBox="1"/>
          <p:nvPr/>
        </p:nvSpPr>
        <p:spPr>
          <a:xfrm>
            <a:off x="44046" y="3227074"/>
            <a:ext cx="1945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A0A0A"/>
                </a:solidFill>
                <a:effectLst/>
                <a:latin typeface="-apple-system"/>
              </a:rPr>
              <a:t>Placed fact</a:t>
            </a:r>
            <a:br>
              <a:rPr lang="en-US" sz="2400" b="0" i="0" dirty="0">
                <a:solidFill>
                  <a:srgbClr val="0A0A0A"/>
                </a:solidFill>
                <a:effectLst/>
                <a:latin typeface="-apple-system"/>
              </a:rPr>
            </a:br>
            <a:r>
              <a:rPr lang="en-US" sz="2400" b="0" i="0" dirty="0">
                <a:solidFill>
                  <a:srgbClr val="0A0A0A"/>
                </a:solidFill>
                <a:effectLst/>
                <a:latin typeface="-apple-system"/>
              </a:rPr>
              <a:t>document depth</a:t>
            </a:r>
            <a:endParaRPr lang="en-US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F2240B-5B9F-FF4F-F950-56EC19BB5557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1016712" y="2277533"/>
            <a:ext cx="1" cy="9495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B86716-C281-39E4-1595-7283AECEB08D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016712" y="4427403"/>
            <a:ext cx="1" cy="9495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056F500-6DE7-B8BA-C2AB-06F84CD25295}"/>
              </a:ext>
            </a:extLst>
          </p:cNvPr>
          <p:cNvSpPr txBox="1"/>
          <p:nvPr/>
        </p:nvSpPr>
        <p:spPr>
          <a:xfrm>
            <a:off x="113135" y="1956612"/>
            <a:ext cx="1843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A0A0A"/>
                </a:solidFill>
                <a:effectLst/>
                <a:latin typeface="-apple-system"/>
              </a:rPr>
              <a:t>Top of document</a:t>
            </a: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2E1EA1-D9CE-F4EA-BD06-F4B0CE5DC7E1}"/>
              </a:ext>
            </a:extLst>
          </p:cNvPr>
          <p:cNvSpPr txBox="1"/>
          <p:nvPr/>
        </p:nvSpPr>
        <p:spPr>
          <a:xfrm>
            <a:off x="313430" y="5335344"/>
            <a:ext cx="1394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A0A0A"/>
                </a:solidFill>
                <a:effectLst/>
                <a:latin typeface="-apple-system"/>
              </a:rPr>
              <a:t>Bottom of document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A29C4B-10B4-DC9E-CA43-C60F8D0AA06B}"/>
              </a:ext>
            </a:extLst>
          </p:cNvPr>
          <p:cNvGrpSpPr/>
          <p:nvPr/>
        </p:nvGrpSpPr>
        <p:grpSpPr>
          <a:xfrm>
            <a:off x="12400151" y="1371991"/>
            <a:ext cx="4817402" cy="5443676"/>
            <a:chOff x="3945598" y="1825625"/>
            <a:chExt cx="4300804" cy="4859919"/>
          </a:xfrm>
        </p:grpSpPr>
        <p:pic>
          <p:nvPicPr>
            <p:cNvPr id="41" name="Picture 4" descr="Finding applicants - needle in haystack">
              <a:extLst>
                <a:ext uri="{FF2B5EF4-FFF2-40B4-BE49-F238E27FC236}">
                  <a16:creationId xmlns:a16="http://schemas.microsoft.com/office/drawing/2014/main" id="{A98C4989-20A4-9F8E-6118-EA9158147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598" y="1825625"/>
              <a:ext cx="4300804" cy="4859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1FF421-BF41-1587-407D-94BCABF1F3F3}"/>
                </a:ext>
              </a:extLst>
            </p:cNvPr>
            <p:cNvSpPr txBox="1"/>
            <p:nvPr/>
          </p:nvSpPr>
          <p:spPr>
            <a:xfrm>
              <a:off x="4055533" y="1825625"/>
              <a:ext cx="408093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FOUND IT!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27FF3DC-5927-F986-1A2C-D546308A4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2900" y="3776113"/>
            <a:ext cx="1856232" cy="18562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888ED45-11CC-4E10-F9F7-0AFC8B267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8178" y="1919881"/>
            <a:ext cx="1856232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22" grpId="0"/>
      <p:bldP spid="23" grpId="0"/>
      <p:bldP spid="24" grpId="0"/>
      <p:bldP spid="25" grpId="0"/>
      <p:bldP spid="30" grpId="0"/>
      <p:bldP spid="38" grpId="0"/>
      <p:bldP spid="3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D5F2-7011-875B-D86F-FF239D86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orful squares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D0F8C4-9505-C183-1E1E-1F7EDC8FA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5447"/>
          <a:stretch/>
        </p:blipFill>
        <p:spPr>
          <a:xfrm>
            <a:off x="18626" y="1204317"/>
            <a:ext cx="4206241" cy="22416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F074BE-9454-1A59-7338-ADDBE5DDE43E}"/>
              </a:ext>
            </a:extLst>
          </p:cNvPr>
          <p:cNvSpPr txBox="1"/>
          <p:nvPr/>
        </p:nvSpPr>
        <p:spPr>
          <a:xfrm>
            <a:off x="1603209" y="3429000"/>
            <a:ext cx="1366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C4C76"/>
                </a:solidFill>
              </a:rPr>
              <a:t>Llama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2C3DE4-E96F-4A17-1525-9DC282AC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71" y="4152688"/>
            <a:ext cx="2386390" cy="2386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18C47-396E-0019-586B-F2754C58266A}"/>
              </a:ext>
            </a:extLst>
          </p:cNvPr>
          <p:cNvSpPr txBox="1"/>
          <p:nvPr/>
        </p:nvSpPr>
        <p:spPr>
          <a:xfrm>
            <a:off x="5033178" y="6581001"/>
            <a:ext cx="7158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 Controlled Study on Long Context Extension and Generalization in LLMs</a:t>
            </a:r>
          </a:p>
        </p:txBody>
      </p:sp>
    </p:spTree>
    <p:extLst>
      <p:ext uri="{BB962C8B-B14F-4D97-AF65-F5344CB8AC3E}">
        <p14:creationId xmlns:p14="http://schemas.microsoft.com/office/powerpoint/2010/main" val="31819555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orful squares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5BB16C-9CAB-4394-4B31-59AC53791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6" y="1204317"/>
            <a:ext cx="12173374" cy="22416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E67A4E-F6FD-E60F-5518-9703A0712902}"/>
              </a:ext>
            </a:extLst>
          </p:cNvPr>
          <p:cNvSpPr txBox="1"/>
          <p:nvPr/>
        </p:nvSpPr>
        <p:spPr>
          <a:xfrm>
            <a:off x="1603209" y="3429000"/>
            <a:ext cx="1366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C4C76"/>
                </a:solidFill>
              </a:rPr>
              <a:t>Llama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36E3-2365-7E89-E8B2-AA7AF09E50B6}"/>
              </a:ext>
            </a:extLst>
          </p:cNvPr>
          <p:cNvSpPr txBox="1"/>
          <p:nvPr/>
        </p:nvSpPr>
        <p:spPr>
          <a:xfrm>
            <a:off x="5083282" y="3424239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6687C"/>
                </a:solidFill>
              </a:rPr>
              <a:t>LM-Infinite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04BE5-E22B-178E-DA49-98BEF5079B42}"/>
              </a:ext>
            </a:extLst>
          </p:cNvPr>
          <p:cNvSpPr txBox="1"/>
          <p:nvPr/>
        </p:nvSpPr>
        <p:spPr>
          <a:xfrm>
            <a:off x="9328364" y="3424239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81524C"/>
                </a:solidFill>
              </a:rPr>
              <a:t>SelfExtend</a:t>
            </a:r>
            <a:endParaRPr lang="en-US" sz="2800" b="1" dirty="0">
              <a:solidFill>
                <a:srgbClr val="81524C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A4D2F-B97F-5180-1D46-757715F5F5CC}"/>
              </a:ext>
            </a:extLst>
          </p:cNvPr>
          <p:cNvGrpSpPr/>
          <p:nvPr/>
        </p:nvGrpSpPr>
        <p:grpSpPr>
          <a:xfrm>
            <a:off x="4322665" y="4158125"/>
            <a:ext cx="3540761" cy="2459150"/>
            <a:chOff x="4722720" y="4285125"/>
            <a:chExt cx="2669614" cy="1854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C14BF2-3A3D-0368-3011-D4AF79AACED5}"/>
                </a:ext>
              </a:extLst>
            </p:cNvPr>
            <p:cNvSpPr/>
            <p:nvPr/>
          </p:nvSpPr>
          <p:spPr>
            <a:xfrm>
              <a:off x="5478731" y="4601338"/>
              <a:ext cx="1234538" cy="1234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1C344F4-460B-B283-EC02-7399D2ED61BB}"/>
                </a:ext>
              </a:extLst>
            </p:cNvPr>
            <p:cNvSpPr/>
            <p:nvPr/>
          </p:nvSpPr>
          <p:spPr>
            <a:xfrm>
              <a:off x="5478731" y="4601337"/>
              <a:ext cx="220426" cy="1234538"/>
            </a:xfrm>
            <a:custGeom>
              <a:avLst/>
              <a:gdLst>
                <a:gd name="connsiteX0" fmla="*/ 0 w 216326"/>
                <a:gd name="connsiteY0" fmla="*/ 0 h 1234538"/>
                <a:gd name="connsiteX1" fmla="*/ 216326 w 216326"/>
                <a:gd name="connsiteY1" fmla="*/ 216326 h 1234538"/>
                <a:gd name="connsiteX2" fmla="*/ 216326 w 216326"/>
                <a:gd name="connsiteY2" fmla="*/ 1234538 h 1234538"/>
                <a:gd name="connsiteX3" fmla="*/ 0 w 216326"/>
                <a:gd name="connsiteY3" fmla="*/ 1234538 h 1234538"/>
                <a:gd name="connsiteX0" fmla="*/ 0 w 220426"/>
                <a:gd name="connsiteY0" fmla="*/ 0 h 1234538"/>
                <a:gd name="connsiteX1" fmla="*/ 220426 w 220426"/>
                <a:gd name="connsiteY1" fmla="*/ 147238 h 1234538"/>
                <a:gd name="connsiteX2" fmla="*/ 216326 w 220426"/>
                <a:gd name="connsiteY2" fmla="*/ 1234538 h 1234538"/>
                <a:gd name="connsiteX3" fmla="*/ 0 w 220426"/>
                <a:gd name="connsiteY3" fmla="*/ 1234538 h 1234538"/>
                <a:gd name="connsiteX4" fmla="*/ 0 w 220426"/>
                <a:gd name="connsiteY4" fmla="*/ 0 h 1234538"/>
                <a:gd name="connsiteX0" fmla="*/ 0 w 220426"/>
                <a:gd name="connsiteY0" fmla="*/ 0 h 1416677"/>
                <a:gd name="connsiteX1" fmla="*/ 220426 w 220426"/>
                <a:gd name="connsiteY1" fmla="*/ 329377 h 1416677"/>
                <a:gd name="connsiteX2" fmla="*/ 216326 w 220426"/>
                <a:gd name="connsiteY2" fmla="*/ 1416677 h 1416677"/>
                <a:gd name="connsiteX3" fmla="*/ 0 w 220426"/>
                <a:gd name="connsiteY3" fmla="*/ 1416677 h 1416677"/>
                <a:gd name="connsiteX4" fmla="*/ 0 w 220426"/>
                <a:gd name="connsiteY4" fmla="*/ 0 h 141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26" h="1416677">
                  <a:moveTo>
                    <a:pt x="0" y="0"/>
                  </a:moveTo>
                  <a:lnTo>
                    <a:pt x="220426" y="329377"/>
                  </a:lnTo>
                  <a:cubicBezTo>
                    <a:pt x="219059" y="691810"/>
                    <a:pt x="217693" y="1054244"/>
                    <a:pt x="216326" y="1416677"/>
                  </a:cubicBezTo>
                  <a:lnTo>
                    <a:pt x="0" y="141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074AF4-DA14-0F67-999D-06838005C3C1}"/>
                </a:ext>
              </a:extLst>
            </p:cNvPr>
            <p:cNvSpPr/>
            <p:nvPr/>
          </p:nvSpPr>
          <p:spPr>
            <a:xfrm>
              <a:off x="5478731" y="4601338"/>
              <a:ext cx="1234538" cy="1234538"/>
            </a:xfrm>
            <a:custGeom>
              <a:avLst/>
              <a:gdLst>
                <a:gd name="connsiteX0" fmla="*/ 0 w 1234538"/>
                <a:gd name="connsiteY0" fmla="*/ 0 h 1234538"/>
                <a:gd name="connsiteX1" fmla="*/ 1234538 w 1234538"/>
                <a:gd name="connsiteY1" fmla="*/ 1234538 h 1234538"/>
                <a:gd name="connsiteX2" fmla="*/ 931383 w 1234538"/>
                <a:gd name="connsiteY2" fmla="*/ 1234538 h 1234538"/>
                <a:gd name="connsiteX3" fmla="*/ 0 w 1234538"/>
                <a:gd name="connsiteY3" fmla="*/ 303155 h 1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538" h="1234538">
                  <a:moveTo>
                    <a:pt x="0" y="0"/>
                  </a:moveTo>
                  <a:lnTo>
                    <a:pt x="1234538" y="1234538"/>
                  </a:lnTo>
                  <a:lnTo>
                    <a:pt x="931383" y="1234538"/>
                  </a:lnTo>
                  <a:lnTo>
                    <a:pt x="0" y="3031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D69370-76B0-EF60-5F46-0C544B669B29}"/>
                </a:ext>
              </a:extLst>
            </p:cNvPr>
            <p:cNvSpPr txBox="1"/>
            <p:nvPr/>
          </p:nvSpPr>
          <p:spPr>
            <a:xfrm>
              <a:off x="4722720" y="4996496"/>
              <a:ext cx="770923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Query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558FB4-F1DB-C965-9DE6-7F9C30444293}"/>
                </a:ext>
              </a:extLst>
            </p:cNvPr>
            <p:cNvSpPr txBox="1"/>
            <p:nvPr/>
          </p:nvSpPr>
          <p:spPr>
            <a:xfrm>
              <a:off x="5710538" y="4285125"/>
              <a:ext cx="770923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Key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891C30-9B60-5C6A-426F-0B702125698F}"/>
                </a:ext>
              </a:extLst>
            </p:cNvPr>
            <p:cNvSpPr txBox="1"/>
            <p:nvPr/>
          </p:nvSpPr>
          <p:spPr>
            <a:xfrm>
              <a:off x="4790753" y="5837572"/>
              <a:ext cx="2601581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Sliding window attention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41CBB8-DC3E-D65C-51AE-2A9615F03913}"/>
              </a:ext>
            </a:extLst>
          </p:cNvPr>
          <p:cNvGrpSpPr/>
          <p:nvPr/>
        </p:nvGrpSpPr>
        <p:grpSpPr>
          <a:xfrm>
            <a:off x="8600482" y="4160373"/>
            <a:ext cx="2939660" cy="2454651"/>
            <a:chOff x="9000537" y="4287374"/>
            <a:chExt cx="2216404" cy="18507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F38567-BEF7-4282-AA36-19B71DFDE54B}"/>
                </a:ext>
              </a:extLst>
            </p:cNvPr>
            <p:cNvSpPr/>
            <p:nvPr/>
          </p:nvSpPr>
          <p:spPr>
            <a:xfrm>
              <a:off x="9756548" y="4603587"/>
              <a:ext cx="1234538" cy="1234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65218-3A62-4F31-493B-D02DEF79F7FC}"/>
                </a:ext>
              </a:extLst>
            </p:cNvPr>
            <p:cNvSpPr txBox="1"/>
            <p:nvPr/>
          </p:nvSpPr>
          <p:spPr>
            <a:xfrm>
              <a:off x="9000537" y="4998745"/>
              <a:ext cx="770923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Query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449EC9-DCA6-3362-A751-AEA8FA35FF81}"/>
                </a:ext>
              </a:extLst>
            </p:cNvPr>
            <p:cNvSpPr txBox="1"/>
            <p:nvPr/>
          </p:nvSpPr>
          <p:spPr>
            <a:xfrm>
              <a:off x="9988355" y="4287374"/>
              <a:ext cx="770923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Key</a:t>
              </a:r>
            </a:p>
          </p:txBody>
        </p:sp>
        <p:sp>
          <p:nvSpPr>
            <p:cNvPr id="20" name="Triangle 64">
              <a:extLst>
                <a:ext uri="{FF2B5EF4-FFF2-40B4-BE49-F238E27FC236}">
                  <a16:creationId xmlns:a16="http://schemas.microsoft.com/office/drawing/2014/main" id="{0ECB5D12-6910-B374-4456-D45501E5A3C4}"/>
                </a:ext>
              </a:extLst>
            </p:cNvPr>
            <p:cNvSpPr/>
            <p:nvPr/>
          </p:nvSpPr>
          <p:spPr>
            <a:xfrm>
              <a:off x="9760703" y="4905305"/>
              <a:ext cx="921998" cy="927772"/>
            </a:xfrm>
            <a:custGeom>
              <a:avLst/>
              <a:gdLst>
                <a:gd name="connsiteX0" fmla="*/ 0 w 1219626"/>
                <a:gd name="connsiteY0" fmla="*/ 920600 h 920600"/>
                <a:gd name="connsiteX1" fmla="*/ 0 w 1219626"/>
                <a:gd name="connsiteY1" fmla="*/ 0 h 920600"/>
                <a:gd name="connsiteX2" fmla="*/ 1219626 w 1219626"/>
                <a:gd name="connsiteY2" fmla="*/ 920600 h 920600"/>
                <a:gd name="connsiteX3" fmla="*/ 0 w 1219626"/>
                <a:gd name="connsiteY3" fmla="*/ 920600 h 920600"/>
                <a:gd name="connsiteX0" fmla="*/ 0 w 843706"/>
                <a:gd name="connsiteY0" fmla="*/ 920600 h 951080"/>
                <a:gd name="connsiteX1" fmla="*/ 0 w 843706"/>
                <a:gd name="connsiteY1" fmla="*/ 0 h 951080"/>
                <a:gd name="connsiteX2" fmla="*/ 843706 w 843706"/>
                <a:gd name="connsiteY2" fmla="*/ 951080 h 951080"/>
                <a:gd name="connsiteX3" fmla="*/ 0 w 843706"/>
                <a:gd name="connsiteY3" fmla="*/ 920600 h 951080"/>
                <a:gd name="connsiteX0" fmla="*/ 0 w 924986"/>
                <a:gd name="connsiteY0" fmla="*/ 920600 h 951080"/>
                <a:gd name="connsiteX1" fmla="*/ 0 w 924986"/>
                <a:gd name="connsiteY1" fmla="*/ 0 h 951080"/>
                <a:gd name="connsiteX2" fmla="*/ 924986 w 924986"/>
                <a:gd name="connsiteY2" fmla="*/ 951080 h 951080"/>
                <a:gd name="connsiteX3" fmla="*/ 0 w 924986"/>
                <a:gd name="connsiteY3" fmla="*/ 920600 h 951080"/>
                <a:gd name="connsiteX0" fmla="*/ 0 w 914826"/>
                <a:gd name="connsiteY0" fmla="*/ 920600 h 920600"/>
                <a:gd name="connsiteX1" fmla="*/ 0 w 914826"/>
                <a:gd name="connsiteY1" fmla="*/ 0 h 920600"/>
                <a:gd name="connsiteX2" fmla="*/ 914826 w 914826"/>
                <a:gd name="connsiteY2" fmla="*/ 920600 h 920600"/>
                <a:gd name="connsiteX3" fmla="*/ 0 w 914826"/>
                <a:gd name="connsiteY3" fmla="*/ 920600 h 920600"/>
                <a:gd name="connsiteX0" fmla="*/ 0 w 907654"/>
                <a:gd name="connsiteY0" fmla="*/ 920600 h 927772"/>
                <a:gd name="connsiteX1" fmla="*/ 0 w 907654"/>
                <a:gd name="connsiteY1" fmla="*/ 0 h 927772"/>
                <a:gd name="connsiteX2" fmla="*/ 907654 w 907654"/>
                <a:gd name="connsiteY2" fmla="*/ 927772 h 927772"/>
                <a:gd name="connsiteX3" fmla="*/ 0 w 907654"/>
                <a:gd name="connsiteY3" fmla="*/ 920600 h 927772"/>
                <a:gd name="connsiteX0" fmla="*/ 0 w 921998"/>
                <a:gd name="connsiteY0" fmla="*/ 920600 h 927772"/>
                <a:gd name="connsiteX1" fmla="*/ 0 w 921998"/>
                <a:gd name="connsiteY1" fmla="*/ 0 h 927772"/>
                <a:gd name="connsiteX2" fmla="*/ 921998 w 921998"/>
                <a:gd name="connsiteY2" fmla="*/ 927772 h 927772"/>
                <a:gd name="connsiteX3" fmla="*/ 0 w 921998"/>
                <a:gd name="connsiteY3" fmla="*/ 920600 h 9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998" h="927772">
                  <a:moveTo>
                    <a:pt x="0" y="920600"/>
                  </a:moveTo>
                  <a:lnTo>
                    <a:pt x="0" y="0"/>
                  </a:lnTo>
                  <a:lnTo>
                    <a:pt x="921998" y="927772"/>
                  </a:lnTo>
                  <a:lnTo>
                    <a:pt x="0" y="920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46AA65-94A2-7FC7-B2A2-C5A892C4ED02}"/>
                </a:ext>
              </a:extLst>
            </p:cNvPr>
            <p:cNvSpPr txBox="1"/>
            <p:nvPr/>
          </p:nvSpPr>
          <p:spPr>
            <a:xfrm>
              <a:off x="9530691" y="5836429"/>
              <a:ext cx="1686250" cy="301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Capped length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D0A2D0A-FF65-2E10-D646-2821BD2AE8F2}"/>
                </a:ext>
              </a:extLst>
            </p:cNvPr>
            <p:cNvSpPr/>
            <p:nvPr/>
          </p:nvSpPr>
          <p:spPr>
            <a:xfrm>
              <a:off x="9756548" y="4603587"/>
              <a:ext cx="1234538" cy="1234538"/>
            </a:xfrm>
            <a:custGeom>
              <a:avLst/>
              <a:gdLst>
                <a:gd name="connsiteX0" fmla="*/ 0 w 1234538"/>
                <a:gd name="connsiteY0" fmla="*/ 0 h 1234538"/>
                <a:gd name="connsiteX1" fmla="*/ 1234538 w 1234538"/>
                <a:gd name="connsiteY1" fmla="*/ 1234538 h 1234538"/>
                <a:gd name="connsiteX2" fmla="*/ 931383 w 1234538"/>
                <a:gd name="connsiteY2" fmla="*/ 1234538 h 1234538"/>
                <a:gd name="connsiteX3" fmla="*/ 0 w 1234538"/>
                <a:gd name="connsiteY3" fmla="*/ 303155 h 1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538" h="1234538">
                  <a:moveTo>
                    <a:pt x="0" y="0"/>
                  </a:moveTo>
                  <a:lnTo>
                    <a:pt x="1234538" y="1234538"/>
                  </a:lnTo>
                  <a:lnTo>
                    <a:pt x="931383" y="1234538"/>
                  </a:lnTo>
                  <a:lnTo>
                    <a:pt x="0" y="3031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D3D5039-BCD1-884E-D3ED-7C0F7435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71" y="4152688"/>
            <a:ext cx="2386390" cy="23863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CB8391-6BE6-00B7-0A92-AD2B9ACFB4B1}"/>
              </a:ext>
            </a:extLst>
          </p:cNvPr>
          <p:cNvSpPr txBox="1"/>
          <p:nvPr/>
        </p:nvSpPr>
        <p:spPr>
          <a:xfrm>
            <a:off x="6105313" y="655257"/>
            <a:ext cx="4265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Approximate attention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52233-94DC-B774-A19C-356A8FDF856B}"/>
              </a:ext>
            </a:extLst>
          </p:cNvPr>
          <p:cNvSpPr txBox="1"/>
          <p:nvPr/>
        </p:nvSpPr>
        <p:spPr>
          <a:xfrm>
            <a:off x="5033178" y="6581001"/>
            <a:ext cx="7158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 Controlled Study on Long Context Extension and Generalization in LLMs</a:t>
            </a:r>
          </a:p>
        </p:txBody>
      </p:sp>
    </p:spTree>
    <p:extLst>
      <p:ext uri="{BB962C8B-B14F-4D97-AF65-F5344CB8AC3E}">
        <p14:creationId xmlns:p14="http://schemas.microsoft.com/office/powerpoint/2010/main" val="23091372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a grid and a grid with a grid and a grid with a grid and a grid with a grid and a grid with a grid and a grid with a grid and a grid with&#10;&#10;Description automatically generated">
            <a:extLst>
              <a:ext uri="{FF2B5EF4-FFF2-40B4-BE49-F238E27FC236}">
                <a16:creationId xmlns:a16="http://schemas.microsoft.com/office/drawing/2014/main" id="{8DFFC9E6-162A-767D-A0AB-7C7D9F65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0" y="1270002"/>
            <a:ext cx="4005579" cy="2237935"/>
          </a:xfrm>
          <a:prstGeom prst="rect">
            <a:avLst/>
          </a:prstGeom>
        </p:spPr>
      </p:pic>
      <p:pic>
        <p:nvPicPr>
          <p:cNvPr id="10" name="Picture 9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7B8C32F4-044B-A059-B1CC-94A7ADE6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3" y="1270002"/>
            <a:ext cx="3974357" cy="22379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DA79CC-C30B-C7E0-5064-414DA9868D21}"/>
              </a:ext>
            </a:extLst>
          </p:cNvPr>
          <p:cNvSpPr txBox="1"/>
          <p:nvPr/>
        </p:nvSpPr>
        <p:spPr>
          <a:xfrm>
            <a:off x="8452680" y="729848"/>
            <a:ext cx="34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B29063"/>
                </a:solidFill>
              </a:rPr>
              <a:t>Position Interpolation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8EF3B-C98C-DAE5-F8EB-29E25D20048B}"/>
              </a:ext>
            </a:extLst>
          </p:cNvPr>
          <p:cNvSpPr txBox="1"/>
          <p:nvPr/>
        </p:nvSpPr>
        <p:spPr>
          <a:xfrm>
            <a:off x="5600714" y="729848"/>
            <a:ext cx="990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866F59"/>
                </a:solidFill>
              </a:rPr>
              <a:t>YaRN</a:t>
            </a:r>
            <a:endParaRPr lang="en-US" sz="2800" b="1" dirty="0">
              <a:solidFill>
                <a:srgbClr val="866F5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BC1EB-5E40-E730-9267-BF0907BE7698}"/>
              </a:ext>
            </a:extLst>
          </p:cNvPr>
          <p:cNvSpPr txBox="1"/>
          <p:nvPr/>
        </p:nvSpPr>
        <p:spPr>
          <a:xfrm>
            <a:off x="992984" y="729848"/>
            <a:ext cx="2025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5A7C65"/>
                </a:solidFill>
              </a:rPr>
              <a:t>NTK-Frozen</a:t>
            </a:r>
          </a:p>
        </p:txBody>
      </p:sp>
      <p:pic>
        <p:nvPicPr>
          <p:cNvPr id="17" name="Picture 16" descr="A graph with green squares and red squares&#10;&#10;Description automatically generated">
            <a:extLst>
              <a:ext uri="{FF2B5EF4-FFF2-40B4-BE49-F238E27FC236}">
                <a16:creationId xmlns:a16="http://schemas.microsoft.com/office/drawing/2014/main" id="{843CEE00-0BB9-0E66-F1D7-0D1E9798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82791"/>
            <a:ext cx="3992880" cy="2229720"/>
          </a:xfrm>
          <a:prstGeom prst="rect">
            <a:avLst/>
          </a:prstGeom>
        </p:spPr>
      </p:pic>
      <p:pic>
        <p:nvPicPr>
          <p:cNvPr id="22" name="Content Placeholder 2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49142A7-0D06-2E8B-B01F-2658EF697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93211" y="1253068"/>
            <a:ext cx="4005579" cy="2234919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31FAC0-79EC-0B24-1DFB-949DFB3CB81F}"/>
              </a:ext>
            </a:extLst>
          </p:cNvPr>
          <p:cNvSpPr txBox="1"/>
          <p:nvPr/>
        </p:nvSpPr>
        <p:spPr>
          <a:xfrm>
            <a:off x="1217867" y="3686085"/>
            <a:ext cx="157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E4C6C"/>
                </a:solidFill>
              </a:rPr>
              <a:t>NTK-32K</a:t>
            </a:r>
          </a:p>
        </p:txBody>
      </p:sp>
      <p:pic>
        <p:nvPicPr>
          <p:cNvPr id="25" name="Picture 24" descr="A graph with a number of squares&#10;&#10;Description automatically generated with medium confidence">
            <a:extLst>
              <a:ext uri="{FF2B5EF4-FFF2-40B4-BE49-F238E27FC236}">
                <a16:creationId xmlns:a16="http://schemas.microsoft.com/office/drawing/2014/main" id="{23A2558A-B286-0FE9-9589-7660679E3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779" y="4182791"/>
            <a:ext cx="4062442" cy="22297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4C0726-5B1C-87DF-2944-FA1591756775}"/>
              </a:ext>
            </a:extLst>
          </p:cNvPr>
          <p:cNvSpPr txBox="1"/>
          <p:nvPr/>
        </p:nvSpPr>
        <p:spPr>
          <a:xfrm>
            <a:off x="5308166" y="3686085"/>
            <a:ext cx="1575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54E7A"/>
                </a:solidFill>
              </a:rPr>
              <a:t>NTK-64K</a:t>
            </a:r>
          </a:p>
        </p:txBody>
      </p:sp>
      <p:pic>
        <p:nvPicPr>
          <p:cNvPr id="28" name="Picture 27" descr="A green and orange graph&#10;&#10;Description automatically generated">
            <a:extLst>
              <a:ext uri="{FF2B5EF4-FFF2-40B4-BE49-F238E27FC236}">
                <a16:creationId xmlns:a16="http://schemas.microsoft.com/office/drawing/2014/main" id="{1B6A78FA-F821-E0A7-6760-25521447E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544" y="4182791"/>
            <a:ext cx="4030456" cy="22379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8A1E7A-F34E-51C3-5976-3A7DC688669F}"/>
              </a:ext>
            </a:extLst>
          </p:cNvPr>
          <p:cNvSpPr txBox="1"/>
          <p:nvPr/>
        </p:nvSpPr>
        <p:spPr>
          <a:xfrm>
            <a:off x="8173486" y="3686085"/>
            <a:ext cx="4005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54E7A"/>
                </a:solidFill>
              </a:rPr>
              <a:t>NTK-64K </a:t>
            </a:r>
            <a:r>
              <a:rPr lang="en-US" dirty="0"/>
              <a:t>(trained with 2B tokens)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AE573-2533-2CAB-A008-DA1FD3969F76}"/>
              </a:ext>
            </a:extLst>
          </p:cNvPr>
          <p:cNvSpPr txBox="1"/>
          <p:nvPr/>
        </p:nvSpPr>
        <p:spPr>
          <a:xfrm>
            <a:off x="3963281" y="0"/>
            <a:ext cx="4265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Exact attention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F21FC8-89A2-5362-0E58-E3F6CE5465A3}"/>
              </a:ext>
            </a:extLst>
          </p:cNvPr>
          <p:cNvSpPr txBox="1"/>
          <p:nvPr/>
        </p:nvSpPr>
        <p:spPr>
          <a:xfrm>
            <a:off x="5033178" y="6581001"/>
            <a:ext cx="7158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 Controlled Study on Long Context Extension and Generalization in LLMs</a:t>
            </a:r>
          </a:p>
        </p:txBody>
      </p:sp>
    </p:spTree>
    <p:extLst>
      <p:ext uri="{BB962C8B-B14F-4D97-AF65-F5344CB8AC3E}">
        <p14:creationId xmlns:p14="http://schemas.microsoft.com/office/powerpoint/2010/main" val="17645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3" grpId="0"/>
      <p:bldP spid="26" grpId="0"/>
      <p:bldP spid="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F4082-668C-4D30-CB1F-71924A38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B5C1B07-2B55-1B8D-61EB-306119D354C4}"/>
              </a:ext>
            </a:extLst>
          </p:cNvPr>
          <p:cNvGrpSpPr/>
          <p:nvPr/>
        </p:nvGrpSpPr>
        <p:grpSpPr>
          <a:xfrm>
            <a:off x="-3910152" y="1566333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71BABC-18E5-F93D-A6E8-CD97CDA22806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E321F4-1048-6EEB-5B4E-4911748E26FD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366FFB0-DFE5-03BA-02B6-3FDC6B8B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A210A1-D428-50B3-43CB-34B017D99F62}"/>
              </a:ext>
            </a:extLst>
          </p:cNvPr>
          <p:cNvGrpSpPr/>
          <p:nvPr/>
        </p:nvGrpSpPr>
        <p:grpSpPr>
          <a:xfrm>
            <a:off x="-3910152" y="1561101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D419DA9-197B-CEA8-1826-1D52E85D02BF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6B9D85-2EDA-2DAA-01B4-79C5F43C83C8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4672D55-C20F-A3F7-F409-29241D29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331F0D3-A61E-2267-D150-3FC9E7F6074E}"/>
              </a:ext>
            </a:extLst>
          </p:cNvPr>
          <p:cNvGrpSpPr/>
          <p:nvPr/>
        </p:nvGrpSpPr>
        <p:grpSpPr>
          <a:xfrm>
            <a:off x="-3910152" y="1561101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4FBB8F6-9053-117C-B5E8-B13967891F9E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2ED9470-873C-31DC-5B52-30CF4DE89F41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7812D39-9B44-C1AF-F54B-349D0AF5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A4B9152-1497-18DF-3845-607B5BF313AE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ADA4F7-8E54-F809-E55B-BAEE36EC9E35}"/>
              </a:ext>
            </a:extLst>
          </p:cNvPr>
          <p:cNvSpPr txBox="1"/>
          <p:nvPr/>
        </p:nvSpPr>
        <p:spPr>
          <a:xfrm>
            <a:off x="2848005" y="-1818160"/>
            <a:ext cx="5116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Absolute positional encoding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0EFDC-771E-FD9B-59FC-AF8EC8B6385E}"/>
              </a:ext>
            </a:extLst>
          </p:cNvPr>
          <p:cNvSpPr txBox="1"/>
          <p:nvPr/>
        </p:nvSpPr>
        <p:spPr>
          <a:xfrm>
            <a:off x="4500779" y="-1006103"/>
            <a:ext cx="5850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Rotary Positional Encoding (</a:t>
            </a:r>
            <a:r>
              <a:rPr lang="en-US" sz="3200" dirty="0" err="1"/>
              <a:t>RoPE</a:t>
            </a:r>
            <a:r>
              <a:rPr lang="en-US" sz="3200" dirty="0"/>
              <a:t>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72D62-C595-F0B5-6A4A-1516973FFBEE}"/>
              </a:ext>
            </a:extLst>
          </p:cNvPr>
          <p:cNvSpPr txBox="1"/>
          <p:nvPr/>
        </p:nvSpPr>
        <p:spPr>
          <a:xfrm>
            <a:off x="6541669" y="-608388"/>
            <a:ext cx="4194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Long Context Extension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29AF74-1A5C-BAE6-4E39-845196BE1973}"/>
              </a:ext>
            </a:extLst>
          </p:cNvPr>
          <p:cNvGrpSpPr/>
          <p:nvPr/>
        </p:nvGrpSpPr>
        <p:grpSpPr>
          <a:xfrm>
            <a:off x="-3122436" y="1566333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A74270-34F8-4745-6A66-835C3643F05E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5BDD13-8936-6215-39A0-DF2C705E5DD6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EDC1C6B-26C6-1B85-1F05-BEB717F35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793FD75-7716-D382-27E6-4150D8A91BBB}"/>
              </a:ext>
            </a:extLst>
          </p:cNvPr>
          <p:cNvSpPr/>
          <p:nvPr/>
        </p:nvSpPr>
        <p:spPr>
          <a:xfrm>
            <a:off x="-273531" y="1563624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07D2-B665-D41A-A69E-53A45D87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4337C850-424D-08C0-80C7-29D1AFD6553D}"/>
              </a:ext>
            </a:extLst>
          </p:cNvPr>
          <p:cNvGrpSpPr/>
          <p:nvPr/>
        </p:nvGrpSpPr>
        <p:grpSpPr>
          <a:xfrm>
            <a:off x="7884253" y="1566333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B9690A7-C44E-DF6F-6F2B-7CB15CA48F76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F18225-4D15-26A0-A3C8-975048BD9000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EC1B0A3-F19F-D2CB-F790-3D8C3E5A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A79EE83-3EE4-3911-A5B2-326F3E519525}"/>
              </a:ext>
            </a:extLst>
          </p:cNvPr>
          <p:cNvGrpSpPr/>
          <p:nvPr/>
        </p:nvGrpSpPr>
        <p:grpSpPr>
          <a:xfrm>
            <a:off x="5206507" y="1566333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7CB2493-98F9-C3AA-9641-FD96B9F1E06F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64DBC-9DEE-C425-E411-DD41382AD5B0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E46EEB3-410F-64B9-21DB-7C0F3BE7C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956C75E-86FA-DBD2-937B-C4F896B30192}"/>
              </a:ext>
            </a:extLst>
          </p:cNvPr>
          <p:cNvGrpSpPr/>
          <p:nvPr/>
        </p:nvGrpSpPr>
        <p:grpSpPr>
          <a:xfrm>
            <a:off x="2511728" y="1566333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5CC3551-DBC0-CE7C-9D55-7E3984EEF407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BA4E772-FF5E-4750-C6B9-11655CFDF6CB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5E156A4-4244-A77B-1235-248DAD9B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B3DE7B7-ABF3-E63B-C589-02E747BE799F}"/>
              </a:ext>
            </a:extLst>
          </p:cNvPr>
          <p:cNvSpPr txBox="1"/>
          <p:nvPr/>
        </p:nvSpPr>
        <p:spPr>
          <a:xfrm>
            <a:off x="6874933" y="1566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EC6013-883A-7325-D700-8AC8DE1C35C2}"/>
              </a:ext>
            </a:extLst>
          </p:cNvPr>
          <p:cNvGrpSpPr/>
          <p:nvPr/>
        </p:nvGrpSpPr>
        <p:grpSpPr>
          <a:xfrm>
            <a:off x="0" y="1566333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FBCECC5-5B3B-C38A-AFC1-20E60C7EB820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E9E63-B0FE-016D-FE52-F9D36AB711F5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16CD65F-825F-7AAF-F210-22FA43D1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DFE88D8-56DC-8EAB-E5D7-2D3CC8759F80}"/>
              </a:ext>
            </a:extLst>
          </p:cNvPr>
          <p:cNvSpPr/>
          <p:nvPr/>
        </p:nvSpPr>
        <p:spPr>
          <a:xfrm>
            <a:off x="-273531" y="1566333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AA2A8-8252-7ECB-B1B0-7287DDEF5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794552F0-46C1-E2FE-04C9-D0A0AF5A24DD}"/>
              </a:ext>
            </a:extLst>
          </p:cNvPr>
          <p:cNvGrpSpPr/>
          <p:nvPr/>
        </p:nvGrpSpPr>
        <p:grpSpPr>
          <a:xfrm>
            <a:off x="7884253" y="195201"/>
            <a:ext cx="4191976" cy="3725333"/>
            <a:chOff x="7884253" y="0"/>
            <a:chExt cx="4191976" cy="372533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4671FA5-5F95-5896-46BE-1FEA730AA1B8}"/>
                </a:ext>
              </a:extLst>
            </p:cNvPr>
            <p:cNvSpPr/>
            <p:nvPr/>
          </p:nvSpPr>
          <p:spPr>
            <a:xfrm>
              <a:off x="7884253" y="0"/>
              <a:ext cx="4191976" cy="3725333"/>
            </a:xfrm>
            <a:custGeom>
              <a:avLst/>
              <a:gdLst/>
              <a:ahLst/>
              <a:cxnLst/>
              <a:rect l="l" t="t" r="r" b="b"/>
              <a:pathLst>
                <a:path w="4191976" h="3725333">
                  <a:moveTo>
                    <a:pt x="3921704" y="310587"/>
                  </a:moveTo>
                  <a:lnTo>
                    <a:pt x="3721084" y="608839"/>
                  </a:lnTo>
                  <a:lnTo>
                    <a:pt x="3921704" y="608839"/>
                  </a:ln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88584" y="0"/>
                    <a:pt x="3566160" y="177576"/>
                    <a:pt x="3566160" y="396628"/>
                  </a:cubicBezTo>
                  <a:lnTo>
                    <a:pt x="3566160" y="607029"/>
                  </a:lnTo>
                  <a:lnTo>
                    <a:pt x="3943136" y="55198"/>
                  </a:lnTo>
                  <a:lnTo>
                    <a:pt x="4083629" y="55198"/>
                  </a:lnTo>
                  <a:lnTo>
                    <a:pt x="4083629" y="608839"/>
                  </a:lnTo>
                  <a:lnTo>
                    <a:pt x="4191976" y="608839"/>
                  </a:lnTo>
                  <a:lnTo>
                    <a:pt x="4191976" y="755881"/>
                  </a:lnTo>
                  <a:lnTo>
                    <a:pt x="4083629" y="755881"/>
                  </a:lnTo>
                  <a:lnTo>
                    <a:pt x="4083629" y="931498"/>
                  </a:lnTo>
                  <a:lnTo>
                    <a:pt x="3921704" y="931498"/>
                  </a:lnTo>
                  <a:lnTo>
                    <a:pt x="3921704" y="755881"/>
                  </a:lnTo>
                  <a:lnTo>
                    <a:pt x="3566160" y="755881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589B3B-D8F7-CD14-5145-08C4940E93BA}"/>
                </a:ext>
              </a:extLst>
            </p:cNvPr>
            <p:cNvSpPr txBox="1"/>
            <p:nvPr/>
          </p:nvSpPr>
          <p:spPr>
            <a:xfrm>
              <a:off x="914683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 Context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Extension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8C63C52-6E7F-653F-811F-EFD54C22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7780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699F661-9D0A-75DE-F2D9-C932E378ACD0}"/>
              </a:ext>
            </a:extLst>
          </p:cNvPr>
          <p:cNvGrpSpPr/>
          <p:nvPr/>
        </p:nvGrpSpPr>
        <p:grpSpPr>
          <a:xfrm>
            <a:off x="5206507" y="189969"/>
            <a:ext cx="4106344" cy="3725333"/>
            <a:chOff x="5206507" y="-5232"/>
            <a:chExt cx="4106344" cy="3725333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BA370E-9117-7733-B453-A69199CFE6FD}"/>
                </a:ext>
              </a:extLst>
            </p:cNvPr>
            <p:cNvSpPr/>
            <p:nvPr/>
          </p:nvSpPr>
          <p:spPr>
            <a:xfrm>
              <a:off x="5206507" y="-5232"/>
              <a:ext cx="4106344" cy="3725333"/>
            </a:xfrm>
            <a:custGeom>
              <a:avLst/>
              <a:gdLst/>
              <a:ahLst/>
              <a:cxnLst/>
              <a:rect l="l" t="t" r="r" b="b"/>
              <a:pathLst>
                <a:path w="4106344" h="3725333">
                  <a:moveTo>
                    <a:pt x="3803330" y="197947"/>
                  </a:moveTo>
                  <a:cubicBezTo>
                    <a:pt x="3774755" y="197947"/>
                    <a:pt x="3750348" y="207869"/>
                    <a:pt x="3730107" y="227713"/>
                  </a:cubicBezTo>
                  <a:cubicBezTo>
                    <a:pt x="3709866" y="247557"/>
                    <a:pt x="3697563" y="276529"/>
                    <a:pt x="3693198" y="314629"/>
                  </a:cubicBezTo>
                  <a:lnTo>
                    <a:pt x="3549904" y="290285"/>
                  </a:lnTo>
                  <a:lnTo>
                    <a:pt x="3558102" y="316694"/>
                  </a:lnTo>
                  <a:cubicBezTo>
                    <a:pt x="3563385" y="342513"/>
                    <a:pt x="3566160" y="369247"/>
                    <a:pt x="3566160" y="396628"/>
                  </a:cubicBezTo>
                  <a:lnTo>
                    <a:pt x="3566160" y="700343"/>
                  </a:lnTo>
                  <a:lnTo>
                    <a:pt x="3688435" y="685508"/>
                  </a:lnTo>
                  <a:cubicBezTo>
                    <a:pt x="3693594" y="726783"/>
                    <a:pt x="3707485" y="758335"/>
                    <a:pt x="3730107" y="780163"/>
                  </a:cubicBezTo>
                  <a:cubicBezTo>
                    <a:pt x="3752729" y="801991"/>
                    <a:pt x="3780113" y="812905"/>
                    <a:pt x="3812260" y="812905"/>
                  </a:cubicBezTo>
                  <a:cubicBezTo>
                    <a:pt x="3846788" y="812905"/>
                    <a:pt x="3875859" y="799808"/>
                    <a:pt x="3899473" y="773614"/>
                  </a:cubicBezTo>
                  <a:cubicBezTo>
                    <a:pt x="3923087" y="747421"/>
                    <a:pt x="3934894" y="712099"/>
                    <a:pt x="3934894" y="667649"/>
                  </a:cubicBezTo>
                  <a:cubicBezTo>
                    <a:pt x="3934894" y="625580"/>
                    <a:pt x="3923583" y="592243"/>
                    <a:pt x="3900962" y="567636"/>
                  </a:cubicBezTo>
                  <a:cubicBezTo>
                    <a:pt x="3878340" y="543030"/>
                    <a:pt x="3850757" y="530727"/>
                    <a:pt x="3818213" y="530727"/>
                  </a:cubicBezTo>
                  <a:cubicBezTo>
                    <a:pt x="3796782" y="530727"/>
                    <a:pt x="3771183" y="534894"/>
                    <a:pt x="3741418" y="543229"/>
                  </a:cubicBezTo>
                  <a:lnTo>
                    <a:pt x="3759873" y="406902"/>
                  </a:lnTo>
                  <a:cubicBezTo>
                    <a:pt x="3805116" y="408093"/>
                    <a:pt x="3839644" y="398270"/>
                    <a:pt x="3863457" y="377434"/>
                  </a:cubicBezTo>
                  <a:cubicBezTo>
                    <a:pt x="3887269" y="356598"/>
                    <a:pt x="3899176" y="328916"/>
                    <a:pt x="3899176" y="294388"/>
                  </a:cubicBezTo>
                  <a:cubicBezTo>
                    <a:pt x="3899176" y="265019"/>
                    <a:pt x="3890444" y="241603"/>
                    <a:pt x="3872982" y="224141"/>
                  </a:cubicBezTo>
                  <a:cubicBezTo>
                    <a:pt x="3855519" y="206679"/>
                    <a:pt x="3832302" y="197947"/>
                    <a:pt x="3803330" y="197947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43934" y="271052"/>
                  </a:lnTo>
                  <a:lnTo>
                    <a:pt x="3559178" y="217221"/>
                  </a:lnTo>
                  <a:cubicBezTo>
                    <a:pt x="3567264" y="196137"/>
                    <a:pt x="3576715" y="177707"/>
                    <a:pt x="3587530" y="161931"/>
                  </a:cubicBezTo>
                  <a:cubicBezTo>
                    <a:pt x="3609159" y="130379"/>
                    <a:pt x="3639322" y="105575"/>
                    <a:pt x="3678017" y="87517"/>
                  </a:cubicBezTo>
                  <a:cubicBezTo>
                    <a:pt x="3716712" y="69459"/>
                    <a:pt x="3760071" y="60430"/>
                    <a:pt x="3808093" y="60430"/>
                  </a:cubicBezTo>
                  <a:cubicBezTo>
                    <a:pt x="3890246" y="60430"/>
                    <a:pt x="3956127" y="86624"/>
                    <a:pt x="4005737" y="139011"/>
                  </a:cubicBezTo>
                  <a:cubicBezTo>
                    <a:pt x="4046615" y="181874"/>
                    <a:pt x="4067054" y="230293"/>
                    <a:pt x="4067054" y="284268"/>
                  </a:cubicBezTo>
                  <a:cubicBezTo>
                    <a:pt x="4067054" y="360865"/>
                    <a:pt x="4025183" y="421983"/>
                    <a:pt x="3941443" y="467624"/>
                  </a:cubicBezTo>
                  <a:cubicBezTo>
                    <a:pt x="3991449" y="478339"/>
                    <a:pt x="4031434" y="502350"/>
                    <a:pt x="4061398" y="539657"/>
                  </a:cubicBezTo>
                  <a:cubicBezTo>
                    <a:pt x="4091362" y="576963"/>
                    <a:pt x="4106344" y="622008"/>
                    <a:pt x="4106344" y="674793"/>
                  </a:cubicBezTo>
                  <a:cubicBezTo>
                    <a:pt x="4106344" y="751389"/>
                    <a:pt x="4078365" y="816675"/>
                    <a:pt x="4022405" y="870650"/>
                  </a:cubicBezTo>
                  <a:cubicBezTo>
                    <a:pt x="3966446" y="924625"/>
                    <a:pt x="3896794" y="951613"/>
                    <a:pt x="3813451" y="951613"/>
                  </a:cubicBezTo>
                  <a:cubicBezTo>
                    <a:pt x="3734473" y="951613"/>
                    <a:pt x="3668988" y="928892"/>
                    <a:pt x="3616998" y="883450"/>
                  </a:cubicBezTo>
                  <a:lnTo>
                    <a:pt x="3566160" y="818552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6584C0-CBE1-C48A-DC65-753ED25F55AD}"/>
                </a:ext>
              </a:extLst>
            </p:cNvPr>
            <p:cNvSpPr txBox="1"/>
            <p:nvPr/>
          </p:nvSpPr>
          <p:spPr>
            <a:xfrm>
              <a:off x="6613355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Rotary </a:t>
              </a:r>
              <a:b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Positional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Embedding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760D14F-3E94-CFFB-A801-4000AB5B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302" y="1684801"/>
              <a:ext cx="1648494" cy="164849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9EEB69D-DB22-CAC8-E73D-896F3FC7756A}"/>
              </a:ext>
            </a:extLst>
          </p:cNvPr>
          <p:cNvGrpSpPr/>
          <p:nvPr/>
        </p:nvGrpSpPr>
        <p:grpSpPr>
          <a:xfrm>
            <a:off x="2511728" y="189969"/>
            <a:ext cx="4123378" cy="3725333"/>
            <a:chOff x="2511728" y="-5232"/>
            <a:chExt cx="4123378" cy="372533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E60F11F-C37C-A0F1-7441-B38A3120B11A}"/>
                </a:ext>
              </a:extLst>
            </p:cNvPr>
            <p:cNvSpPr/>
            <p:nvPr/>
          </p:nvSpPr>
          <p:spPr>
            <a:xfrm>
              <a:off x="2511728" y="-5232"/>
              <a:ext cx="4123378" cy="3725333"/>
            </a:xfrm>
            <a:custGeom>
              <a:avLst/>
              <a:gdLst/>
              <a:ahLst/>
              <a:cxnLst/>
              <a:rect l="l" t="t" r="r" b="b"/>
              <a:pathLst>
                <a:path w="4123378" h="3725333">
                  <a:moveTo>
                    <a:pt x="3842390" y="199138"/>
                  </a:moveTo>
                  <a:cubicBezTo>
                    <a:pt x="3807465" y="199138"/>
                    <a:pt x="3779684" y="209655"/>
                    <a:pt x="3759047" y="230689"/>
                  </a:cubicBezTo>
                  <a:cubicBezTo>
                    <a:pt x="3738409" y="251724"/>
                    <a:pt x="3726503" y="286649"/>
                    <a:pt x="3723328" y="335464"/>
                  </a:cubicBezTo>
                  <a:lnTo>
                    <a:pt x="3558331" y="318965"/>
                  </a:lnTo>
                  <a:lnTo>
                    <a:pt x="3566160" y="396628"/>
                  </a:lnTo>
                  <a:lnTo>
                    <a:pt x="3566160" y="829377"/>
                  </a:lnTo>
                  <a:lnTo>
                    <a:pt x="3594145" y="769745"/>
                  </a:lnTo>
                  <a:cubicBezTo>
                    <a:pt x="3625895" y="717159"/>
                    <a:pt x="3688601" y="647408"/>
                    <a:pt x="3782264" y="560493"/>
                  </a:cubicBezTo>
                  <a:cubicBezTo>
                    <a:pt x="3857670" y="490246"/>
                    <a:pt x="3903906" y="442621"/>
                    <a:pt x="3920972" y="417618"/>
                  </a:cubicBezTo>
                  <a:cubicBezTo>
                    <a:pt x="3943990" y="383089"/>
                    <a:pt x="3955500" y="348958"/>
                    <a:pt x="3955500" y="315224"/>
                  </a:cubicBezTo>
                  <a:cubicBezTo>
                    <a:pt x="3955500" y="277918"/>
                    <a:pt x="3945479" y="249243"/>
                    <a:pt x="3925437" y="229201"/>
                  </a:cubicBezTo>
                  <a:cubicBezTo>
                    <a:pt x="3905394" y="209159"/>
                    <a:pt x="3877712" y="199138"/>
                    <a:pt x="3842390" y="199138"/>
                  </a:cubicBezTo>
                  <a:close/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7411" y="314466"/>
                  </a:lnTo>
                  <a:lnTo>
                    <a:pt x="3568063" y="254614"/>
                  </a:lnTo>
                  <a:cubicBezTo>
                    <a:pt x="3583467" y="195306"/>
                    <a:pt x="3610814" y="150620"/>
                    <a:pt x="3650105" y="120557"/>
                  </a:cubicBezTo>
                  <a:cubicBezTo>
                    <a:pt x="3702492" y="80472"/>
                    <a:pt x="3767976" y="60430"/>
                    <a:pt x="3846558" y="60430"/>
                  </a:cubicBezTo>
                  <a:cubicBezTo>
                    <a:pt x="3932680" y="60430"/>
                    <a:pt x="4000347" y="83647"/>
                    <a:pt x="4049559" y="130082"/>
                  </a:cubicBezTo>
                  <a:cubicBezTo>
                    <a:pt x="4098772" y="176516"/>
                    <a:pt x="4123378" y="234261"/>
                    <a:pt x="4123378" y="303318"/>
                  </a:cubicBezTo>
                  <a:cubicBezTo>
                    <a:pt x="4123378" y="342608"/>
                    <a:pt x="4116333" y="380014"/>
                    <a:pt x="4102244" y="415534"/>
                  </a:cubicBezTo>
                  <a:cubicBezTo>
                    <a:pt x="4088155" y="451054"/>
                    <a:pt x="4065831" y="488261"/>
                    <a:pt x="4035272" y="527155"/>
                  </a:cubicBezTo>
                  <a:cubicBezTo>
                    <a:pt x="4015031" y="552952"/>
                    <a:pt x="3978519" y="590060"/>
                    <a:pt x="3925734" y="638479"/>
                  </a:cubicBezTo>
                  <a:cubicBezTo>
                    <a:pt x="3872950" y="686897"/>
                    <a:pt x="3839513" y="719044"/>
                    <a:pt x="3825424" y="734919"/>
                  </a:cubicBezTo>
                  <a:cubicBezTo>
                    <a:pt x="3811335" y="750794"/>
                    <a:pt x="3799925" y="766272"/>
                    <a:pt x="3791194" y="781354"/>
                  </a:cubicBezTo>
                  <a:lnTo>
                    <a:pt x="4123378" y="781354"/>
                  </a:lnTo>
                  <a:lnTo>
                    <a:pt x="4123378" y="936730"/>
                  </a:lnTo>
                  <a:lnTo>
                    <a:pt x="3566160" y="936730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B13681F-C420-ACEF-BD38-B366FBB144C0}"/>
                </a:ext>
              </a:extLst>
            </p:cNvPr>
            <p:cNvSpPr txBox="1"/>
            <p:nvPr/>
          </p:nvSpPr>
          <p:spPr>
            <a:xfrm>
              <a:off x="3879544" y="242236"/>
              <a:ext cx="20303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Absolute Positional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Encoding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C365047-A609-C73D-F2DF-719D936C1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8498" y="1684800"/>
              <a:ext cx="1737360" cy="17373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16BEC3-E3CB-BADF-DB36-7C8F7E4B2576}"/>
              </a:ext>
            </a:extLst>
          </p:cNvPr>
          <p:cNvSpPr txBox="1"/>
          <p:nvPr/>
        </p:nvSpPr>
        <p:spPr>
          <a:xfrm>
            <a:off x="652304" y="4533187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8155C-26B2-E3C8-1004-8B731EF82536}"/>
              </a:ext>
            </a:extLst>
          </p:cNvPr>
          <p:cNvSpPr txBox="1"/>
          <p:nvPr/>
        </p:nvSpPr>
        <p:spPr>
          <a:xfrm>
            <a:off x="1378987" y="4533187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CFCFC-AA35-1DC3-3E71-9F92AAA4BCC6}"/>
              </a:ext>
            </a:extLst>
          </p:cNvPr>
          <p:cNvSpPr txBox="1"/>
          <p:nvPr/>
        </p:nvSpPr>
        <p:spPr>
          <a:xfrm>
            <a:off x="3404260" y="4533187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37AE9-711C-797D-5715-2A36B563DE01}"/>
              </a:ext>
            </a:extLst>
          </p:cNvPr>
          <p:cNvSpPr txBox="1"/>
          <p:nvPr/>
        </p:nvSpPr>
        <p:spPr>
          <a:xfrm>
            <a:off x="4431436" y="4533187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AD760-6A31-BEAE-B11C-8C8F6E9A0C05}"/>
              </a:ext>
            </a:extLst>
          </p:cNvPr>
          <p:cNvSpPr txBox="1"/>
          <p:nvPr/>
        </p:nvSpPr>
        <p:spPr>
          <a:xfrm>
            <a:off x="6096000" y="4533187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0B047-529D-169F-61D1-CE46549C4022}"/>
              </a:ext>
            </a:extLst>
          </p:cNvPr>
          <p:cNvSpPr txBox="1"/>
          <p:nvPr/>
        </p:nvSpPr>
        <p:spPr>
          <a:xfrm>
            <a:off x="5068824" y="5779683"/>
            <a:ext cx="663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4E523-888F-3121-B413-F81207AB9C31}"/>
              </a:ext>
            </a:extLst>
          </p:cNvPr>
          <p:cNvSpPr txBox="1"/>
          <p:nvPr/>
        </p:nvSpPr>
        <p:spPr>
          <a:xfrm>
            <a:off x="5795507" y="5779683"/>
            <a:ext cx="221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bought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26418-590A-0C21-C45A-73990B7DFDA3}"/>
              </a:ext>
            </a:extLst>
          </p:cNvPr>
          <p:cNvSpPr txBox="1"/>
          <p:nvPr/>
        </p:nvSpPr>
        <p:spPr>
          <a:xfrm>
            <a:off x="2363901" y="5779684"/>
            <a:ext cx="10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FAAAF-B38D-3C60-860A-D9115C474901}"/>
              </a:ext>
            </a:extLst>
          </p:cNvPr>
          <p:cNvSpPr txBox="1"/>
          <p:nvPr/>
        </p:nvSpPr>
        <p:spPr>
          <a:xfrm>
            <a:off x="3404260" y="5779683"/>
            <a:ext cx="166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apple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BDEBD4-36AD-4D58-CA92-8754706C9D62}"/>
              </a:ext>
            </a:extLst>
          </p:cNvPr>
          <p:cNvSpPr txBox="1"/>
          <p:nvPr/>
        </p:nvSpPr>
        <p:spPr>
          <a:xfrm>
            <a:off x="652304" y="5779685"/>
            <a:ext cx="1740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watch</a:t>
            </a:r>
            <a:endParaRPr lang="en-US" sz="4800" dirty="0"/>
          </a:p>
        </p:txBody>
      </p:sp>
      <p:pic>
        <p:nvPicPr>
          <p:cNvPr id="15" name="Picture 14" descr="A person in a pink sweater&#10;&#10;Description automatically generated">
            <a:extLst>
              <a:ext uri="{FF2B5EF4-FFF2-40B4-BE49-F238E27FC236}">
                <a16:creationId xmlns:a16="http://schemas.microsoft.com/office/drawing/2014/main" id="{FB3A21A9-B72A-48E6-50C5-A3252B3FC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549" y="2730698"/>
            <a:ext cx="5003718" cy="5003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79BD7E-BF71-B023-1148-2601F9D5AC52}"/>
              </a:ext>
            </a:extLst>
          </p:cNvPr>
          <p:cNvSpPr txBox="1"/>
          <p:nvPr/>
        </p:nvSpPr>
        <p:spPr>
          <a:xfrm>
            <a:off x="8196878" y="6425382"/>
            <a:ext cx="28690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CFD28"/>
                </a:solidFill>
              </a:rPr>
              <a:t>They’re the same sentence.</a:t>
            </a:r>
            <a:endParaRPr lang="en-US" dirty="0">
              <a:solidFill>
                <a:srgbClr val="FCFD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B954B3-9880-3FC1-3C40-31FED0E9A6DF}"/>
              </a:ext>
            </a:extLst>
          </p:cNvPr>
          <p:cNvSpPr txBox="1"/>
          <p:nvPr/>
        </p:nvSpPr>
        <p:spPr>
          <a:xfrm>
            <a:off x="6874933" y="-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D80FC-C84E-DB57-879B-EA395F31D9D1}"/>
              </a:ext>
            </a:extLst>
          </p:cNvPr>
          <p:cNvSpPr txBox="1"/>
          <p:nvPr/>
        </p:nvSpPr>
        <p:spPr>
          <a:xfrm>
            <a:off x="2848005" y="-1818160"/>
            <a:ext cx="5116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Absolute positional encoding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014AB-7966-4BEB-E772-C077E537DCC6}"/>
              </a:ext>
            </a:extLst>
          </p:cNvPr>
          <p:cNvSpPr txBox="1"/>
          <p:nvPr/>
        </p:nvSpPr>
        <p:spPr>
          <a:xfrm>
            <a:off x="4500779" y="-1006103"/>
            <a:ext cx="5850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Rotary Positional Encoding (</a:t>
            </a:r>
            <a:r>
              <a:rPr lang="en-US" sz="3200" dirty="0" err="1"/>
              <a:t>RoPE</a:t>
            </a:r>
            <a:r>
              <a:rPr lang="en-US" sz="3200" dirty="0"/>
              <a:t>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471E4-7408-935F-8D5C-0078CC02087F}"/>
              </a:ext>
            </a:extLst>
          </p:cNvPr>
          <p:cNvSpPr txBox="1"/>
          <p:nvPr/>
        </p:nvSpPr>
        <p:spPr>
          <a:xfrm>
            <a:off x="6541669" y="-608388"/>
            <a:ext cx="4194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Long Context Extension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2E612AE-B63F-DC25-FB69-6FB766277640}"/>
              </a:ext>
            </a:extLst>
          </p:cNvPr>
          <p:cNvGrpSpPr/>
          <p:nvPr/>
        </p:nvGrpSpPr>
        <p:grpSpPr>
          <a:xfrm>
            <a:off x="0" y="195201"/>
            <a:ext cx="3940327" cy="3725333"/>
            <a:chOff x="0" y="0"/>
            <a:chExt cx="3940327" cy="37253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374BE0-3810-3EC5-2D2E-5B75DAD99C42}"/>
                </a:ext>
              </a:extLst>
            </p:cNvPr>
            <p:cNvSpPr txBox="1"/>
            <p:nvPr/>
          </p:nvSpPr>
          <p:spPr>
            <a:xfrm>
              <a:off x="0" y="0"/>
              <a:ext cx="3940327" cy="3725333"/>
            </a:xfrm>
            <a:custGeom>
              <a:avLst/>
              <a:gdLst/>
              <a:ahLst/>
              <a:cxnLst/>
              <a:rect l="l" t="t" r="r" b="b"/>
              <a:pathLst>
                <a:path w="3940327" h="3725333">
                  <a:moveTo>
                    <a:pt x="396628" y="0"/>
                  </a:moveTo>
                  <a:lnTo>
                    <a:pt x="3169532" y="0"/>
                  </a:lnTo>
                  <a:cubicBezTo>
                    <a:pt x="3333821" y="0"/>
                    <a:pt x="3474780" y="99887"/>
                    <a:pt x="3534991" y="242242"/>
                  </a:cubicBezTo>
                  <a:lnTo>
                    <a:pt x="3556946" y="312968"/>
                  </a:lnTo>
                  <a:lnTo>
                    <a:pt x="3556946" y="281291"/>
                  </a:lnTo>
                  <a:cubicBezTo>
                    <a:pt x="3600602" y="267004"/>
                    <a:pt x="3648029" y="239917"/>
                    <a:pt x="3699225" y="200031"/>
                  </a:cubicBezTo>
                  <a:cubicBezTo>
                    <a:pt x="3750422" y="160145"/>
                    <a:pt x="3785546" y="113611"/>
                    <a:pt x="3804596" y="60430"/>
                  </a:cubicBezTo>
                  <a:lnTo>
                    <a:pt x="3940327" y="60430"/>
                  </a:lnTo>
                  <a:lnTo>
                    <a:pt x="3940327" y="936730"/>
                  </a:lnTo>
                  <a:lnTo>
                    <a:pt x="3773044" y="936730"/>
                  </a:lnTo>
                  <a:lnTo>
                    <a:pt x="3773044" y="306294"/>
                  </a:lnTo>
                  <a:cubicBezTo>
                    <a:pt x="3742485" y="334869"/>
                    <a:pt x="3709197" y="359723"/>
                    <a:pt x="3673181" y="380857"/>
                  </a:cubicBezTo>
                  <a:lnTo>
                    <a:pt x="3566160" y="428954"/>
                  </a:lnTo>
                  <a:lnTo>
                    <a:pt x="3566160" y="3328705"/>
                  </a:lnTo>
                  <a:cubicBezTo>
                    <a:pt x="3566160" y="3547757"/>
                    <a:pt x="3388584" y="3725333"/>
                    <a:pt x="3169532" y="3725333"/>
                  </a:cubicBezTo>
                  <a:lnTo>
                    <a:pt x="396628" y="3725333"/>
                  </a:lnTo>
                  <a:cubicBezTo>
                    <a:pt x="177576" y="3725333"/>
                    <a:pt x="0" y="3547757"/>
                    <a:pt x="0" y="3328705"/>
                  </a:cubicBezTo>
                  <a:lnTo>
                    <a:pt x="0" y="396628"/>
                  </a:lnTo>
                  <a:cubicBezTo>
                    <a:pt x="0" y="177576"/>
                    <a:pt x="177576" y="0"/>
                    <a:pt x="396628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D60AB4-BDB6-1268-68D5-E8293CA999BD}"/>
                </a:ext>
              </a:extLst>
            </p:cNvPr>
            <p:cNvSpPr txBox="1"/>
            <p:nvPr/>
          </p:nvSpPr>
          <p:spPr>
            <a:xfrm>
              <a:off x="873284" y="242235"/>
              <a:ext cx="26947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Why is attention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permutation equivariant?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D7DC09D-3C49-F53F-D850-0456DCB90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9939" y="1751828"/>
              <a:ext cx="1581467" cy="1581467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654CBDBE-EFEB-45E4-EDF9-4B2E079B381E}"/>
              </a:ext>
            </a:extLst>
          </p:cNvPr>
          <p:cNvSpPr/>
          <p:nvPr/>
        </p:nvSpPr>
        <p:spPr>
          <a:xfrm>
            <a:off x="-273531" y="195201"/>
            <a:ext cx="1206750" cy="37437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BE8B-9467-9BA3-151D-33BD7247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Take a sentence, shuffle the words, change the meaning</a:t>
            </a:r>
          </a:p>
          <a:p>
            <a:r>
              <a:rPr lang="en-US" dirty="0"/>
              <a:t>This is the dilemma for the transformer</a:t>
            </a:r>
          </a:p>
          <a:p>
            <a:r>
              <a:rPr lang="en-US" dirty="0"/>
              <a:t>Self-attention, permutation equivalent</a:t>
            </a:r>
          </a:p>
          <a:p>
            <a:r>
              <a:rPr lang="en-US" dirty="0"/>
              <a:t>So, how do we encode POSITION information?</a:t>
            </a:r>
          </a:p>
          <a:p>
            <a:r>
              <a:rPr lang="en-US" dirty="0"/>
              <a:t>Absolute positional encoding</a:t>
            </a:r>
          </a:p>
          <a:p>
            <a:pPr lvl="1"/>
            <a:r>
              <a:rPr lang="en-US" dirty="0"/>
              <a:t>Sinusoidal positional encoding</a:t>
            </a:r>
          </a:p>
          <a:p>
            <a:r>
              <a:rPr lang="en-US" dirty="0"/>
              <a:t>Example motivating the relative positional encoding (every day I walk my dog)</a:t>
            </a:r>
          </a:p>
          <a:p>
            <a:r>
              <a:rPr lang="en-US" dirty="0"/>
              <a:t>Rotary positional encoding – 2D</a:t>
            </a:r>
          </a:p>
          <a:p>
            <a:pPr lvl="1"/>
            <a:r>
              <a:rPr lang="en-US" dirty="0"/>
              <a:t>Query position m</a:t>
            </a:r>
          </a:p>
          <a:p>
            <a:pPr lvl="1"/>
            <a:r>
              <a:rPr lang="en-US" dirty="0"/>
              <a:t>Key position n </a:t>
            </a:r>
          </a:p>
          <a:p>
            <a:pPr lvl="1"/>
            <a:r>
              <a:rPr lang="en-US" dirty="0"/>
              <a:t>Show their relationship only depends on m – n</a:t>
            </a:r>
          </a:p>
          <a:p>
            <a:r>
              <a:rPr lang="en-US" dirty="0"/>
              <a:t>General d-dimension case</a:t>
            </a:r>
          </a:p>
          <a:p>
            <a:r>
              <a:rPr lang="en-US" dirty="0"/>
              <a:t>BUT, matrix too big, so efficient implementation</a:t>
            </a:r>
          </a:p>
          <a:p>
            <a:r>
              <a:rPr lang="en-US" dirty="0"/>
              <a:t>How does </a:t>
            </a:r>
            <a:r>
              <a:rPr lang="en-US" dirty="0" err="1"/>
              <a:t>RoPE</a:t>
            </a:r>
            <a:r>
              <a:rPr lang="en-US" dirty="0"/>
              <a:t> frequency work?</a:t>
            </a:r>
          </a:p>
          <a:p>
            <a:pPr lvl="1"/>
            <a:r>
              <a:rPr lang="en-US" dirty="0"/>
              <a:t>Low frequency </a:t>
            </a:r>
          </a:p>
          <a:p>
            <a:pPr lvl="1"/>
            <a:r>
              <a:rPr lang="en-US" dirty="0"/>
              <a:t>High frequency</a:t>
            </a:r>
          </a:p>
          <a:p>
            <a:r>
              <a:rPr lang="en-US" dirty="0"/>
              <a:t>Length generalization problem</a:t>
            </a:r>
          </a:p>
          <a:p>
            <a:r>
              <a:rPr lang="en-US" dirty="0"/>
              <a:t>Position interpolation</a:t>
            </a:r>
          </a:p>
          <a:p>
            <a:r>
              <a:rPr lang="en-US" dirty="0"/>
              <a:t>NTK-scaling</a:t>
            </a:r>
          </a:p>
          <a:p>
            <a:r>
              <a:rPr lang="en-US" dirty="0"/>
              <a:t>Some results from the comparative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1A67B4-AA25-B0BD-7FF5-F8E6717924E3}"/>
              </a:ext>
            </a:extLst>
          </p:cNvPr>
          <p:cNvSpPr/>
          <p:nvPr/>
        </p:nvSpPr>
        <p:spPr>
          <a:xfrm>
            <a:off x="3291194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768D1-100B-F34C-9278-DC3FE5C14713}"/>
              </a:ext>
            </a:extLst>
          </p:cNvPr>
          <p:cNvSpPr/>
          <p:nvPr/>
        </p:nvSpPr>
        <p:spPr>
          <a:xfrm>
            <a:off x="4770751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DAAC0B-B4A8-9569-565B-F5A99BB8FDC9}"/>
              </a:ext>
            </a:extLst>
          </p:cNvPr>
          <p:cNvSpPr/>
          <p:nvPr/>
        </p:nvSpPr>
        <p:spPr>
          <a:xfrm>
            <a:off x="6250308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32E4A7-9B57-52AF-042C-97E0F071BF95}"/>
              </a:ext>
            </a:extLst>
          </p:cNvPr>
          <p:cNvSpPr/>
          <p:nvPr/>
        </p:nvSpPr>
        <p:spPr>
          <a:xfrm>
            <a:off x="9209422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E0AAC-4C82-1EBF-A58E-C53BF64E4237}"/>
              </a:ext>
            </a:extLst>
          </p:cNvPr>
          <p:cNvSpPr txBox="1"/>
          <p:nvPr/>
        </p:nvSpPr>
        <p:spPr>
          <a:xfrm>
            <a:off x="1397610" y="5370166"/>
            <a:ext cx="1625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Embedded</a:t>
            </a:r>
          </a:p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00258-C33A-7FDC-1B74-50E696D9A796}"/>
              </a:ext>
            </a:extLst>
          </p:cNvPr>
          <p:cNvSpPr txBox="1"/>
          <p:nvPr/>
        </p:nvSpPr>
        <p:spPr>
          <a:xfrm>
            <a:off x="1406468" y="6195026"/>
            <a:ext cx="162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Tokens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B0C8C-9944-0C41-5E94-F56EDDD3818F}"/>
              </a:ext>
            </a:extLst>
          </p:cNvPr>
          <p:cNvSpPr txBox="1"/>
          <p:nvPr/>
        </p:nvSpPr>
        <p:spPr>
          <a:xfrm>
            <a:off x="3238756" y="6177618"/>
            <a:ext cx="369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89C95E-0B57-2702-1034-F1BD978F21C4}"/>
              </a:ext>
            </a:extLst>
          </p:cNvPr>
          <p:cNvSpPr txBox="1"/>
          <p:nvPr/>
        </p:nvSpPr>
        <p:spPr>
          <a:xfrm>
            <a:off x="4285562" y="6177618"/>
            <a:ext cx="123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bought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096C1E-FA29-0C33-D472-A04E1DF9266D}"/>
              </a:ext>
            </a:extLst>
          </p:cNvPr>
          <p:cNvSpPr txBox="1"/>
          <p:nvPr/>
        </p:nvSpPr>
        <p:spPr>
          <a:xfrm>
            <a:off x="5862192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68971F-58EE-C9A6-B913-D51B7F4D5A46}"/>
              </a:ext>
            </a:extLst>
          </p:cNvPr>
          <p:cNvSpPr txBox="1"/>
          <p:nvPr/>
        </p:nvSpPr>
        <p:spPr>
          <a:xfrm>
            <a:off x="7367685" y="6177618"/>
            <a:ext cx="104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apple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4EF443-DB38-CB71-3BF1-AC30A1787B00}"/>
              </a:ext>
            </a:extLst>
          </p:cNvPr>
          <p:cNvSpPr txBox="1"/>
          <p:nvPr/>
        </p:nvSpPr>
        <p:spPr>
          <a:xfrm>
            <a:off x="8749374" y="6200948"/>
            <a:ext cx="1184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watch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41A643-1B7F-54A5-9650-469046B1EF55}"/>
              </a:ext>
            </a:extLst>
          </p:cNvPr>
          <p:cNvSpPr/>
          <p:nvPr/>
        </p:nvSpPr>
        <p:spPr>
          <a:xfrm>
            <a:off x="7729865" y="5343497"/>
            <a:ext cx="264672" cy="828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/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3534EE-0887-42BE-D44D-804C350A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82" y="5462499"/>
                <a:ext cx="369549" cy="523220"/>
              </a:xfrm>
              <a:prstGeom prst="rect">
                <a:avLst/>
              </a:prstGeom>
              <a:blipFill>
                <a:blip r:embed="rId2"/>
                <a:stretch>
                  <a:fillRect l="-37931" r="-1034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/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6EF34E-5FE7-505F-64F5-08129F3D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50" y="5462499"/>
                <a:ext cx="369549" cy="523220"/>
              </a:xfrm>
              <a:prstGeom prst="rect">
                <a:avLst/>
              </a:prstGeom>
              <a:blipFill>
                <a:blip r:embed="rId3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/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CAFB3B-C6AB-86E9-C055-65870CB8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5462499"/>
                <a:ext cx="369549" cy="523220"/>
              </a:xfrm>
              <a:prstGeom prst="rect">
                <a:avLst/>
              </a:prstGeom>
              <a:blipFill>
                <a:blip r:embed="rId4"/>
                <a:stretch>
                  <a:fillRect l="-32258" r="-6452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/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F528A-2D65-29E2-1377-2B46EEDF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7" y="5462499"/>
                <a:ext cx="369549" cy="523220"/>
              </a:xfrm>
              <a:prstGeom prst="rect">
                <a:avLst/>
              </a:prstGeom>
              <a:blipFill>
                <a:blip r:embed="rId5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/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BBBA09-30D0-8BCC-4EE7-3BBE306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22" y="5462499"/>
                <a:ext cx="369549" cy="523220"/>
              </a:xfrm>
              <a:prstGeom prst="rect">
                <a:avLst/>
              </a:prstGeom>
              <a:blipFill>
                <a:blip r:embed="rId6"/>
                <a:stretch>
                  <a:fillRect l="-36667" r="-6667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5E0AB5-D20F-6666-72EA-342051B6C48B}"/>
              </a:ext>
            </a:extLst>
          </p:cNvPr>
          <p:cNvGrpSpPr/>
          <p:nvPr/>
        </p:nvGrpSpPr>
        <p:grpSpPr>
          <a:xfrm>
            <a:off x="8219312" y="4156852"/>
            <a:ext cx="369549" cy="491455"/>
            <a:chOff x="8219312" y="4160030"/>
            <a:chExt cx="369549" cy="4914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E86ADF-8BAE-71D2-54A2-CCA76593D05F}"/>
                </a:ext>
              </a:extLst>
            </p:cNvPr>
            <p:cNvSpPr/>
            <p:nvPr/>
          </p:nvSpPr>
          <p:spPr>
            <a:xfrm>
              <a:off x="822937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F992E46-8ED2-6B7E-FECC-5E4814E1102F}"/>
                    </a:ext>
                  </a:extLst>
                </p:cNvPr>
                <p:cNvSpPr txBox="1"/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AF174E4-B3D5-EEC9-A5C5-B7FAF594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312" y="4208975"/>
                  <a:ext cx="369549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F8D3FE-C00A-1251-D4E6-4FEB874FC95F}"/>
              </a:ext>
            </a:extLst>
          </p:cNvPr>
          <p:cNvGrpSpPr/>
          <p:nvPr/>
        </p:nvGrpSpPr>
        <p:grpSpPr>
          <a:xfrm>
            <a:off x="9708991" y="4156852"/>
            <a:ext cx="369549" cy="491455"/>
            <a:chOff x="9708991" y="4160030"/>
            <a:chExt cx="369549" cy="491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FEF90-269E-5C61-A149-AAB5DFDD7E50}"/>
                </a:ext>
              </a:extLst>
            </p:cNvPr>
            <p:cNvSpPr/>
            <p:nvPr/>
          </p:nvSpPr>
          <p:spPr>
            <a:xfrm>
              <a:off x="9719057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D2B315-03F8-A46E-584D-248DAC18E698}"/>
                    </a:ext>
                  </a:extLst>
                </p:cNvPr>
                <p:cNvSpPr txBox="1"/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5465CB1-3529-1A54-BF9E-0D1F7213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991" y="4208975"/>
                  <a:ext cx="369549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0000"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45B0B-6AE8-73A1-C34E-3CE1170490D4}"/>
              </a:ext>
            </a:extLst>
          </p:cNvPr>
          <p:cNvGrpSpPr/>
          <p:nvPr/>
        </p:nvGrpSpPr>
        <p:grpSpPr>
          <a:xfrm>
            <a:off x="6737483" y="4156852"/>
            <a:ext cx="369549" cy="491455"/>
            <a:chOff x="6737483" y="4160030"/>
            <a:chExt cx="369549" cy="491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3F2BD3-5C29-CB5D-28A2-002AE4B602FA}"/>
                </a:ext>
              </a:extLst>
            </p:cNvPr>
            <p:cNvSpPr/>
            <p:nvPr/>
          </p:nvSpPr>
          <p:spPr>
            <a:xfrm>
              <a:off x="674754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2EDBF2-1C4C-9EED-291A-2175DE0D7438}"/>
                    </a:ext>
                  </a:extLst>
                </p:cNvPr>
                <p:cNvSpPr txBox="1"/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D1B07F-49B9-0454-BCEE-E0DCF482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483" y="4208975"/>
                  <a:ext cx="36954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CF14FC-30C3-68CF-B5CC-747E3DBBC474}"/>
              </a:ext>
            </a:extLst>
          </p:cNvPr>
          <p:cNvGrpSpPr/>
          <p:nvPr/>
        </p:nvGrpSpPr>
        <p:grpSpPr>
          <a:xfrm>
            <a:off x="5264892" y="4156852"/>
            <a:ext cx="369549" cy="491455"/>
            <a:chOff x="5264892" y="4160030"/>
            <a:chExt cx="369549" cy="491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180417-C90B-0EB8-122F-236FC803DF09}"/>
                </a:ext>
              </a:extLst>
            </p:cNvPr>
            <p:cNvSpPr/>
            <p:nvPr/>
          </p:nvSpPr>
          <p:spPr>
            <a:xfrm>
              <a:off x="5274958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83BF5B9-E2E7-4937-C0B5-447901737B94}"/>
                    </a:ext>
                  </a:extLst>
                </p:cNvPr>
                <p:cNvSpPr txBox="1"/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92DBCA9-BC08-6B80-EA41-8EB3EA1F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892" y="4208975"/>
                  <a:ext cx="369549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FF44F3-9F8A-A8D4-D26F-367CA3B92AAD}"/>
              </a:ext>
            </a:extLst>
          </p:cNvPr>
          <p:cNvGrpSpPr/>
          <p:nvPr/>
        </p:nvGrpSpPr>
        <p:grpSpPr>
          <a:xfrm>
            <a:off x="3774493" y="4156852"/>
            <a:ext cx="369549" cy="491455"/>
            <a:chOff x="3774493" y="4160030"/>
            <a:chExt cx="369549" cy="491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56C2FB-CB26-3180-9DB7-B09B7AE65EA6}"/>
                </a:ext>
              </a:extLst>
            </p:cNvPr>
            <p:cNvSpPr/>
            <p:nvPr/>
          </p:nvSpPr>
          <p:spPr>
            <a:xfrm>
              <a:off x="3784559" y="4160030"/>
              <a:ext cx="264672" cy="4914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6ACA253-7270-7C26-851F-A39913F2E4F2}"/>
                    </a:ext>
                  </a:extLst>
                </p:cNvPr>
                <p:cNvSpPr txBox="1"/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CD38B80-6F3D-D588-C2D0-C76C45798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493" y="4208975"/>
                  <a:ext cx="36954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814A9-7558-113B-B95E-9756EB2ABBE0}"/>
                  </a:ext>
                </a:extLst>
              </p:cNvPr>
              <p:cNvSpPr/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814A9-7558-113B-B95E-9756EB2A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77" y="4802648"/>
                <a:ext cx="379799" cy="379799"/>
              </a:xfrm>
              <a:prstGeom prst="rect">
                <a:avLst/>
              </a:prstGeom>
              <a:blipFill>
                <a:blip r:embed="rId12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443701-1A8C-5533-EB91-ACEBAA9DAAE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862201" y="5182447"/>
            <a:ext cx="3476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A1FBCA-BAF6-1F93-564C-2803BBF8137C}"/>
              </a:ext>
            </a:extLst>
          </p:cNvPr>
          <p:cNvCxnSpPr>
            <a:cxnSpLocks/>
            <a:stCxn id="18" idx="0"/>
            <a:endCxn id="47" idx="2"/>
          </p:cNvCxnSpPr>
          <p:nvPr/>
        </p:nvCxnSpPr>
        <p:spPr>
          <a:xfrm flipH="1" flipV="1">
            <a:off x="7862201" y="4648308"/>
            <a:ext cx="3476" cy="154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79584DF-4654-5613-65AD-DDC3BAE19904}"/>
              </a:ext>
            </a:extLst>
          </p:cNvPr>
          <p:cNvCxnSpPr>
            <a:cxnSpLocks/>
          </p:cNvCxnSpPr>
          <p:nvPr/>
        </p:nvCxnSpPr>
        <p:spPr>
          <a:xfrm flipH="1" flipV="1">
            <a:off x="9356079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7A41A64-5262-9433-8F0A-E884DBF09C27}"/>
              </a:ext>
            </a:extLst>
          </p:cNvPr>
          <p:cNvCxnSpPr>
            <a:cxnSpLocks/>
          </p:cNvCxnSpPr>
          <p:nvPr/>
        </p:nvCxnSpPr>
        <p:spPr>
          <a:xfrm flipH="1" flipV="1">
            <a:off x="6382497" y="5161268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404749-D592-6C26-F6D2-FFF86A23FA28}"/>
              </a:ext>
            </a:extLst>
          </p:cNvPr>
          <p:cNvCxnSpPr>
            <a:cxnSpLocks/>
          </p:cNvCxnSpPr>
          <p:nvPr/>
        </p:nvCxnSpPr>
        <p:spPr>
          <a:xfrm flipH="1" flipV="1">
            <a:off x="4897681" y="5166714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7707F39-CCBD-948E-4E37-3323FB9E4427}"/>
              </a:ext>
            </a:extLst>
          </p:cNvPr>
          <p:cNvCxnSpPr>
            <a:cxnSpLocks/>
          </p:cNvCxnSpPr>
          <p:nvPr/>
        </p:nvCxnSpPr>
        <p:spPr>
          <a:xfrm flipH="1" flipV="1">
            <a:off x="3419693" y="5183297"/>
            <a:ext cx="3837" cy="1681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D50551B-95BF-D6EF-75B6-84D4E8DFCE41}"/>
                  </a:ext>
                </a:extLst>
              </p:cNvPr>
              <p:cNvSpPr/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D50551B-95BF-D6EF-75B6-84D4E8DFC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16" y="4802648"/>
                <a:ext cx="379799" cy="379799"/>
              </a:xfrm>
              <a:prstGeom prst="rect">
                <a:avLst/>
              </a:prstGeom>
              <a:blipFill>
                <a:blip r:embed="rId13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79A53A0-D2E2-9B17-3C58-0C202E76DB1E}"/>
                  </a:ext>
                </a:extLst>
              </p:cNvPr>
              <p:cNvSpPr/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79A53A0-D2E2-9B17-3C58-0C202E76D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57" y="4802648"/>
                <a:ext cx="379799" cy="379799"/>
              </a:xfrm>
              <a:prstGeom prst="rect">
                <a:avLst/>
              </a:prstGeom>
              <a:blipFill>
                <a:blip r:embed="rId14"/>
                <a:stretch>
                  <a:fillRect l="-41935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DB6673-D9D2-CF25-CF66-6599567D5854}"/>
                  </a:ext>
                </a:extLst>
              </p:cNvPr>
              <p:cNvSpPr/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DB6673-D9D2-CF25-CF66-6599567D5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5" y="4802648"/>
                <a:ext cx="379799" cy="379799"/>
              </a:xfrm>
              <a:prstGeom prst="rect">
                <a:avLst/>
              </a:prstGeom>
              <a:blipFill>
                <a:blip r:embed="rId15"/>
                <a:stretch>
                  <a:fillRect l="-38710" r="-967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ACE6022-9CAB-BD29-F1E7-C8973CB9BECB}"/>
                  </a:ext>
                </a:extLst>
              </p:cNvPr>
              <p:cNvSpPr/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ACE6022-9CAB-BD29-F1E7-C8973CB9B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7" y="4802648"/>
                <a:ext cx="379799" cy="379799"/>
              </a:xfrm>
              <a:prstGeom prst="rect">
                <a:avLst/>
              </a:prstGeom>
              <a:blipFill>
                <a:blip r:embed="rId16"/>
                <a:stretch>
                  <a:fillRect l="-40625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775B80C4-E9C3-46F9-3A49-1F2FC6A08BD0}"/>
              </a:ext>
            </a:extLst>
          </p:cNvPr>
          <p:cNvSpPr/>
          <p:nvPr/>
        </p:nvSpPr>
        <p:spPr>
          <a:xfrm>
            <a:off x="7729865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3AF6BC-87E4-3C66-D793-385F156E1C29}"/>
                  </a:ext>
                </a:extLst>
              </p:cNvPr>
              <p:cNvSpPr txBox="1"/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3AF6BC-87E4-3C66-D793-385F156E1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6" y="4205798"/>
                <a:ext cx="369549" cy="400110"/>
              </a:xfrm>
              <a:prstGeom prst="rect">
                <a:avLst/>
              </a:prstGeom>
              <a:blipFill>
                <a:blip r:embed="rId17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0625AE-5505-AD46-994A-516E76700C1E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934412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492210D-5E69-1DE7-A65E-29C82DAD93CF}"/>
              </a:ext>
            </a:extLst>
          </p:cNvPr>
          <p:cNvSpPr/>
          <p:nvPr/>
        </p:nvSpPr>
        <p:spPr>
          <a:xfrm>
            <a:off x="9211793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F00120-E790-94A3-E74C-916DD8138544}"/>
                  </a:ext>
                </a:extLst>
              </p:cNvPr>
              <p:cNvSpPr txBox="1"/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F00120-E790-94A3-E74C-916DD813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94" y="4205798"/>
                <a:ext cx="369549" cy="400110"/>
              </a:xfrm>
              <a:prstGeom prst="rect">
                <a:avLst/>
              </a:prstGeom>
              <a:blipFill>
                <a:blip r:embed="rId1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53B529F-4C33-13A1-9D9F-8724BDA8D5BA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6380273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EE76E47-2C21-A810-9548-DF9BACF85966}"/>
              </a:ext>
            </a:extLst>
          </p:cNvPr>
          <p:cNvSpPr/>
          <p:nvPr/>
        </p:nvSpPr>
        <p:spPr>
          <a:xfrm>
            <a:off x="6247937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6B2683-8835-78F5-A328-E9D6B7BAF4A0}"/>
                  </a:ext>
                </a:extLst>
              </p:cNvPr>
              <p:cNvSpPr txBox="1"/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6B2683-8835-78F5-A328-E9D6B7BA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8" y="4205798"/>
                <a:ext cx="369549" cy="400110"/>
              </a:xfrm>
              <a:prstGeom prst="rect">
                <a:avLst/>
              </a:prstGeom>
              <a:blipFill>
                <a:blip r:embed="rId19"/>
                <a:stretch>
                  <a:fillRect l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7E5C861-B512-0D32-5078-638483E54545}"/>
              </a:ext>
            </a:extLst>
          </p:cNvPr>
          <p:cNvCxnSpPr>
            <a:cxnSpLocks/>
            <a:endCxn id="68" idx="2"/>
          </p:cNvCxnSpPr>
          <p:nvPr/>
        </p:nvCxnSpPr>
        <p:spPr>
          <a:xfrm flipH="1" flipV="1">
            <a:off x="4894202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AF0EDA5-CA69-928B-3D29-F7BD32B865AF}"/>
              </a:ext>
            </a:extLst>
          </p:cNvPr>
          <p:cNvSpPr/>
          <p:nvPr/>
        </p:nvSpPr>
        <p:spPr>
          <a:xfrm>
            <a:off x="4761866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F074C1-6919-9531-AB51-20A2EB226723}"/>
                  </a:ext>
                </a:extLst>
              </p:cNvPr>
              <p:cNvSpPr txBox="1"/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F074C1-6919-9531-AB51-20A2EB226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4205798"/>
                <a:ext cx="369549" cy="400110"/>
              </a:xfrm>
              <a:prstGeom prst="rect">
                <a:avLst/>
              </a:prstGeom>
              <a:blipFill>
                <a:blip r:embed="rId20"/>
                <a:stretch>
                  <a:fillRect l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01BE47-7D41-BC3C-C112-64938EBD0B50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341196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EC4C3E3-DE4F-CFDF-C2B4-3CE80350E27B}"/>
              </a:ext>
            </a:extLst>
          </p:cNvPr>
          <p:cNvSpPr/>
          <p:nvPr/>
        </p:nvSpPr>
        <p:spPr>
          <a:xfrm>
            <a:off x="3279624" y="4156853"/>
            <a:ext cx="264672" cy="49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60A2AE-0823-919E-707C-67FF85B48785}"/>
                  </a:ext>
                </a:extLst>
              </p:cNvPr>
              <p:cNvSpPr txBox="1"/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60A2AE-0823-919E-707C-67FF85B4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5" y="4205798"/>
                <a:ext cx="369549" cy="400110"/>
              </a:xfrm>
              <a:prstGeom prst="rect">
                <a:avLst/>
              </a:prstGeom>
              <a:blipFill>
                <a:blip r:embed="rId21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DE983F7-7F8C-8485-C48B-13A38AAF13AC}"/>
                  </a:ext>
                </a:extLst>
              </p:cNvPr>
              <p:cNvSpPr/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DE983F7-7F8C-8485-C48B-13A38AAF1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51" y="4802648"/>
                <a:ext cx="379799" cy="379799"/>
              </a:xfrm>
              <a:prstGeom prst="rect">
                <a:avLst/>
              </a:prstGeom>
              <a:blipFill>
                <a:blip r:embed="rId22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8111E8E-997E-306F-B6BB-6B3DA646121F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786220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1B6B7E0-1BEC-0589-B498-39B185937885}"/>
              </a:ext>
            </a:extLst>
          </p:cNvPr>
          <p:cNvCxnSpPr>
            <a:cxnSpLocks/>
          </p:cNvCxnSpPr>
          <p:nvPr/>
        </p:nvCxnSpPr>
        <p:spPr>
          <a:xfrm flipH="1" flipV="1">
            <a:off x="834619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3A6C602-9B99-1589-65C2-D2E978BA3389}"/>
                  </a:ext>
                </a:extLst>
              </p:cNvPr>
              <p:cNvSpPr/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3A6C602-9B99-1589-65C2-D2E978BA3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30" y="4802648"/>
                <a:ext cx="379799" cy="379799"/>
              </a:xfrm>
              <a:prstGeom prst="rect">
                <a:avLst/>
              </a:prstGeom>
              <a:blipFill>
                <a:blip r:embed="rId23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AB937E0-8368-23AA-A33F-6E1615CA041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351880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05DC51F-F24A-7BE5-AFC9-C5CD7AFAEAFA}"/>
              </a:ext>
            </a:extLst>
          </p:cNvPr>
          <p:cNvCxnSpPr>
            <a:cxnSpLocks/>
          </p:cNvCxnSpPr>
          <p:nvPr/>
        </p:nvCxnSpPr>
        <p:spPr>
          <a:xfrm flipH="1" flipV="1">
            <a:off x="9835878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DD602BE-FE20-AA87-8073-132AD96F9E09}"/>
                  </a:ext>
                </a:extLst>
              </p:cNvPr>
              <p:cNvSpPr/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DD602BE-FE20-AA87-8073-132AD96F9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22" y="4802648"/>
                <a:ext cx="379799" cy="379799"/>
              </a:xfrm>
              <a:prstGeom prst="rect">
                <a:avLst/>
              </a:prstGeom>
              <a:blipFill>
                <a:blip r:embed="rId24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3878F53-AC27-F02F-3AE1-F9650AC8D331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6380372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BBADAB0-8E96-6423-71A0-FCF6639DF1E9}"/>
              </a:ext>
            </a:extLst>
          </p:cNvPr>
          <p:cNvCxnSpPr>
            <a:cxnSpLocks/>
          </p:cNvCxnSpPr>
          <p:nvPr/>
        </p:nvCxnSpPr>
        <p:spPr>
          <a:xfrm flipH="1" flipV="1">
            <a:off x="686437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D8E620-498E-11CA-885B-C11C3752728E}"/>
                  </a:ext>
                </a:extLst>
              </p:cNvPr>
              <p:cNvSpPr/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D8E620-498E-11CA-885B-C11C37527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31" y="4802648"/>
                <a:ext cx="379799" cy="379799"/>
              </a:xfrm>
              <a:prstGeom prst="rect">
                <a:avLst/>
              </a:prstGeom>
              <a:blipFill>
                <a:blip r:embed="rId25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DE14F10-73FC-063A-D19B-F7F687C59987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4907781" y="5182447"/>
            <a:ext cx="479450" cy="152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1EC5D6F-88C6-D3CC-12AC-BB7D74754916}"/>
              </a:ext>
            </a:extLst>
          </p:cNvPr>
          <p:cNvCxnSpPr>
            <a:cxnSpLocks/>
          </p:cNvCxnSpPr>
          <p:nvPr/>
        </p:nvCxnSpPr>
        <p:spPr>
          <a:xfrm flipH="1" flipV="1">
            <a:off x="5391779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A63383-09BD-C02F-68B9-E7F4F5BD32AB}"/>
                  </a:ext>
                </a:extLst>
              </p:cNvPr>
              <p:cNvSpPr/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A63383-09BD-C02F-68B9-E7F4F5BD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32" y="4802648"/>
                <a:ext cx="379799" cy="379799"/>
              </a:xfrm>
              <a:prstGeom prst="rect">
                <a:avLst/>
              </a:prstGeom>
              <a:blipFill>
                <a:blip r:embed="rId26"/>
                <a:stretch>
                  <a:fillRect l="-37500" r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2677E10-C095-EC7E-6AAC-6968EF29DD21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3423530" y="5182447"/>
            <a:ext cx="473302" cy="16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6414B0-E8E7-F910-0E0C-D087849DD816}"/>
              </a:ext>
            </a:extLst>
          </p:cNvPr>
          <p:cNvCxnSpPr>
            <a:cxnSpLocks/>
          </p:cNvCxnSpPr>
          <p:nvPr/>
        </p:nvCxnSpPr>
        <p:spPr>
          <a:xfrm flipH="1" flipV="1">
            <a:off x="3901380" y="4648308"/>
            <a:ext cx="3476" cy="1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5D7F31-CA90-4258-A987-7F47068D03F0}"/>
                  </a:ext>
                </a:extLst>
              </p:cNvPr>
              <p:cNvSpPr/>
              <p:nvPr/>
            </p:nvSpPr>
            <p:spPr>
              <a:xfrm>
                <a:off x="4233680" y="4802648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5D7F31-CA90-4258-A987-7F47068D0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680" y="4802648"/>
                <a:ext cx="379799" cy="379799"/>
              </a:xfrm>
              <a:prstGeom prst="rect">
                <a:avLst/>
              </a:prstGeom>
              <a:blipFill>
                <a:blip r:embed="rId27"/>
                <a:stretch>
                  <a:fillRect l="-41935" r="-1290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228BC41-6805-DFA9-1D9D-17019145E626}"/>
              </a:ext>
            </a:extLst>
          </p:cNvPr>
          <p:cNvCxnSpPr>
            <a:cxnSpLocks/>
            <a:endCxn id="103" idx="2"/>
          </p:cNvCxnSpPr>
          <p:nvPr/>
        </p:nvCxnSpPr>
        <p:spPr>
          <a:xfrm flipH="1" flipV="1">
            <a:off x="4423580" y="5182447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AE30DC2-1ED7-8D1A-47CD-719558DBF9F4}"/>
              </a:ext>
            </a:extLst>
          </p:cNvPr>
          <p:cNvCxnSpPr>
            <a:cxnSpLocks/>
            <a:stCxn id="103" idx="0"/>
            <a:endCxn id="106" idx="2"/>
          </p:cNvCxnSpPr>
          <p:nvPr/>
        </p:nvCxnSpPr>
        <p:spPr>
          <a:xfrm flipH="1" flipV="1">
            <a:off x="4417150" y="4648307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5E494B2-7306-6F7B-2FE2-23F4B770F4AE}"/>
              </a:ext>
            </a:extLst>
          </p:cNvPr>
          <p:cNvSpPr/>
          <p:nvPr/>
        </p:nvSpPr>
        <p:spPr>
          <a:xfrm>
            <a:off x="4284814" y="4156852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05B48C0-1892-6F4C-D6BD-F7F3D26AF4A4}"/>
                  </a:ext>
                </a:extLst>
              </p:cNvPr>
              <p:cNvSpPr txBox="1"/>
              <p:nvPr/>
            </p:nvSpPr>
            <p:spPr>
              <a:xfrm>
                <a:off x="4282747" y="4200352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05B48C0-1892-6F4C-D6BD-F7F3D26AF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47" y="4200352"/>
                <a:ext cx="369549" cy="400110"/>
              </a:xfrm>
              <a:prstGeom prst="rect">
                <a:avLst/>
              </a:prstGeom>
              <a:blipFill>
                <a:blip r:embed="rId28"/>
                <a:stretch>
                  <a:fillRect l="-16667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0514A23-4BFC-8611-4CCB-C91054794196}"/>
                  </a:ext>
                </a:extLst>
              </p:cNvPr>
              <p:cNvSpPr/>
              <p:nvPr/>
            </p:nvSpPr>
            <p:spPr>
              <a:xfrm>
                <a:off x="2750998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0514A23-4BFC-8611-4CCB-C91054794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98" y="4798771"/>
                <a:ext cx="379799" cy="379799"/>
              </a:xfrm>
              <a:prstGeom prst="rect">
                <a:avLst/>
              </a:prstGeom>
              <a:blipFill>
                <a:blip r:embed="rId29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A7C18D1-751E-1B5D-17DE-15CEEF6EBADF}"/>
              </a:ext>
            </a:extLst>
          </p:cNvPr>
          <p:cNvCxnSpPr>
            <a:cxnSpLocks/>
            <a:endCxn id="108" idx="2"/>
          </p:cNvCxnSpPr>
          <p:nvPr/>
        </p:nvCxnSpPr>
        <p:spPr>
          <a:xfrm flipH="1" flipV="1">
            <a:off x="2940898" y="5178570"/>
            <a:ext cx="482632" cy="167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6E4EA3D-9CE6-FDA2-8734-47E6F96F3DC3}"/>
              </a:ext>
            </a:extLst>
          </p:cNvPr>
          <p:cNvCxnSpPr>
            <a:cxnSpLocks/>
            <a:stCxn id="108" idx="0"/>
            <a:endCxn id="111" idx="2"/>
          </p:cNvCxnSpPr>
          <p:nvPr/>
        </p:nvCxnSpPr>
        <p:spPr>
          <a:xfrm flipH="1" flipV="1">
            <a:off x="2934468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4BBAF7F-0C66-4735-B476-947C49983B5C}"/>
              </a:ext>
            </a:extLst>
          </p:cNvPr>
          <p:cNvSpPr/>
          <p:nvPr/>
        </p:nvSpPr>
        <p:spPr>
          <a:xfrm>
            <a:off x="2802132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8B961F-CBA4-83C5-F55C-BA4330366F28}"/>
                  </a:ext>
                </a:extLst>
              </p:cNvPr>
              <p:cNvSpPr txBox="1"/>
              <p:nvPr/>
            </p:nvSpPr>
            <p:spPr>
              <a:xfrm>
                <a:off x="2800065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8B961F-CBA4-83C5-F55C-BA433036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065" y="4196475"/>
                <a:ext cx="369549" cy="400110"/>
              </a:xfrm>
              <a:prstGeom prst="rect">
                <a:avLst/>
              </a:prstGeom>
              <a:blipFill>
                <a:blip r:embed="rId30"/>
                <a:stretch>
                  <a:fillRect l="-1333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68AF221-EF45-9454-EAF6-51D1EEE66B21}"/>
                  </a:ext>
                </a:extLst>
              </p:cNvPr>
              <p:cNvSpPr/>
              <p:nvPr/>
            </p:nvSpPr>
            <p:spPr>
              <a:xfrm>
                <a:off x="5727912" y="4800648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68AF221-EF45-9454-EAF6-51D1EEE66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12" y="4800648"/>
                <a:ext cx="379799" cy="379799"/>
              </a:xfrm>
              <a:prstGeom prst="rect">
                <a:avLst/>
              </a:prstGeom>
              <a:blipFill>
                <a:blip r:embed="rId31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273AF33-A29E-5B35-0D2C-33C5AB36BBEA}"/>
              </a:ext>
            </a:extLst>
          </p:cNvPr>
          <p:cNvCxnSpPr>
            <a:cxnSpLocks/>
            <a:endCxn id="113" idx="2"/>
          </p:cNvCxnSpPr>
          <p:nvPr/>
        </p:nvCxnSpPr>
        <p:spPr>
          <a:xfrm flipH="1" flipV="1">
            <a:off x="5917812" y="5180447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7CC2ABA-1E20-A72A-F4EE-0896F9D7AB3A}"/>
              </a:ext>
            </a:extLst>
          </p:cNvPr>
          <p:cNvCxnSpPr>
            <a:cxnSpLocks/>
            <a:stCxn id="113" idx="0"/>
            <a:endCxn id="116" idx="2"/>
          </p:cNvCxnSpPr>
          <p:nvPr/>
        </p:nvCxnSpPr>
        <p:spPr>
          <a:xfrm flipH="1" flipV="1">
            <a:off x="5911382" y="4646307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556012B-2880-DA81-3084-E6888548919D}"/>
              </a:ext>
            </a:extLst>
          </p:cNvPr>
          <p:cNvSpPr/>
          <p:nvPr/>
        </p:nvSpPr>
        <p:spPr>
          <a:xfrm>
            <a:off x="5779046" y="4154852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0C2B557-6F7A-9D8E-4475-2AD7C0369559}"/>
                  </a:ext>
                </a:extLst>
              </p:cNvPr>
              <p:cNvSpPr txBox="1"/>
              <p:nvPr/>
            </p:nvSpPr>
            <p:spPr>
              <a:xfrm>
                <a:off x="5776979" y="4198352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0C2B557-6F7A-9D8E-4475-2AD7C0369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979" y="4198352"/>
                <a:ext cx="369549" cy="400110"/>
              </a:xfrm>
              <a:prstGeom prst="rect">
                <a:avLst/>
              </a:prstGeom>
              <a:blipFill>
                <a:blip r:embed="rId32"/>
                <a:stretch>
                  <a:fillRect l="-1724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625A42B-9FA1-619F-B70D-007A7FE26D88}"/>
                  </a:ext>
                </a:extLst>
              </p:cNvPr>
              <p:cNvSpPr/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625A42B-9FA1-619F-B70D-007A7FE26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75" y="4798771"/>
                <a:ext cx="379799" cy="379799"/>
              </a:xfrm>
              <a:prstGeom prst="rect">
                <a:avLst/>
              </a:prstGeom>
              <a:blipFill>
                <a:blip r:embed="rId33"/>
                <a:stretch>
                  <a:fillRect l="-36364" r="-909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6117BE6-B102-9456-A335-61CB0CF6339E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 flipV="1">
            <a:off x="7373675" y="5178570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FB16FF8-1A0B-F680-AD35-471781759401}"/>
              </a:ext>
            </a:extLst>
          </p:cNvPr>
          <p:cNvCxnSpPr>
            <a:cxnSpLocks/>
            <a:stCxn id="118" idx="0"/>
            <a:endCxn id="121" idx="2"/>
          </p:cNvCxnSpPr>
          <p:nvPr/>
        </p:nvCxnSpPr>
        <p:spPr>
          <a:xfrm flipH="1" flipV="1">
            <a:off x="7367245" y="4644430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58D6B60-9CA7-CF71-536D-510258EB12D1}"/>
              </a:ext>
            </a:extLst>
          </p:cNvPr>
          <p:cNvSpPr/>
          <p:nvPr/>
        </p:nvSpPr>
        <p:spPr>
          <a:xfrm>
            <a:off x="7234909" y="4152975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4EA0E39-B784-054E-C29F-33C107087799}"/>
                  </a:ext>
                </a:extLst>
              </p:cNvPr>
              <p:cNvSpPr txBox="1"/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4EA0E39-B784-054E-C29F-33C107087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42" y="4196475"/>
                <a:ext cx="369549" cy="400110"/>
              </a:xfrm>
              <a:prstGeom prst="rect">
                <a:avLst/>
              </a:prstGeom>
              <a:blipFill>
                <a:blip r:embed="rId34"/>
                <a:stretch>
                  <a:fillRect l="-166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5C27453-2260-34F7-82D2-85173DA2EC6F}"/>
                  </a:ext>
                </a:extLst>
              </p:cNvPr>
              <p:cNvSpPr/>
              <p:nvPr/>
            </p:nvSpPr>
            <p:spPr>
              <a:xfrm>
                <a:off x="8715990" y="4802062"/>
                <a:ext cx="379799" cy="3797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5C27453-2260-34F7-82D2-85173DA2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990" y="4802062"/>
                <a:ext cx="379799" cy="379799"/>
              </a:xfrm>
              <a:prstGeom prst="rect">
                <a:avLst/>
              </a:prstGeom>
              <a:blipFill>
                <a:blip r:embed="rId35"/>
                <a:stretch>
                  <a:fillRect l="-37500" r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9D550FF-EE9D-563A-2D72-BA96FAEB7D78}"/>
              </a:ext>
            </a:extLst>
          </p:cNvPr>
          <p:cNvCxnSpPr>
            <a:cxnSpLocks/>
            <a:endCxn id="123" idx="2"/>
          </p:cNvCxnSpPr>
          <p:nvPr/>
        </p:nvCxnSpPr>
        <p:spPr>
          <a:xfrm flipH="1" flipV="1">
            <a:off x="8905890" y="5181861"/>
            <a:ext cx="475974" cy="146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03BDF222-85EF-7A2B-6647-ACCD6E9DB717}"/>
              </a:ext>
            </a:extLst>
          </p:cNvPr>
          <p:cNvCxnSpPr>
            <a:cxnSpLocks/>
            <a:stCxn id="123" idx="0"/>
            <a:endCxn id="126" idx="2"/>
          </p:cNvCxnSpPr>
          <p:nvPr/>
        </p:nvCxnSpPr>
        <p:spPr>
          <a:xfrm flipH="1" flipV="1">
            <a:off x="8899460" y="4647721"/>
            <a:ext cx="6430" cy="154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22573D-3D86-AB9D-4D36-DE0C1C71DFB3}"/>
              </a:ext>
            </a:extLst>
          </p:cNvPr>
          <p:cNvSpPr/>
          <p:nvPr/>
        </p:nvSpPr>
        <p:spPr>
          <a:xfrm>
            <a:off x="8767124" y="4156266"/>
            <a:ext cx="264672" cy="49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1D6A7CA-925A-0862-8DC9-1E5C26C92457}"/>
                  </a:ext>
                </a:extLst>
              </p:cNvPr>
              <p:cNvSpPr txBox="1"/>
              <p:nvPr/>
            </p:nvSpPr>
            <p:spPr>
              <a:xfrm>
                <a:off x="8765057" y="4199766"/>
                <a:ext cx="36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1D6A7CA-925A-0862-8DC9-1E5C26C92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057" y="4199766"/>
                <a:ext cx="369549" cy="400110"/>
              </a:xfrm>
              <a:prstGeom prst="rect">
                <a:avLst/>
              </a:prstGeom>
              <a:blipFill>
                <a:blip r:embed="rId36"/>
                <a:stretch>
                  <a:fillRect l="-16667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7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32" grpId="0" animBg="1"/>
      <p:bldP spid="33" grpId="0"/>
      <p:bldP spid="34" grpId="0"/>
      <p:bldP spid="35" grpId="0"/>
      <p:bldP spid="36" grpId="0"/>
      <p:bldP spid="37" grpId="0"/>
      <p:bldP spid="1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7" grpId="0" animBg="1"/>
      <p:bldP spid="58" grpId="0"/>
      <p:bldP spid="61" grpId="0" animBg="1"/>
      <p:bldP spid="62" grpId="0"/>
      <p:bldP spid="68" grpId="0" animBg="1"/>
      <p:bldP spid="69" grpId="0"/>
      <p:bldP spid="75" grpId="0" animBg="1"/>
      <p:bldP spid="76" grpId="0"/>
      <p:bldP spid="77" grpId="0" animBg="1"/>
      <p:bldP spid="90" grpId="0" animBg="1"/>
      <p:bldP spid="94" grpId="0" animBg="1"/>
      <p:bldP spid="97" grpId="0" animBg="1"/>
      <p:bldP spid="100" grpId="0" animBg="1"/>
      <p:bldP spid="103" grpId="0" animBg="1"/>
      <p:bldP spid="106" grpId="0" animBg="1"/>
      <p:bldP spid="107" grpId="0"/>
      <p:bldP spid="108" grpId="0" animBg="1"/>
      <p:bldP spid="111" grpId="0" animBg="1"/>
      <p:bldP spid="112" grpId="0"/>
      <p:bldP spid="113" grpId="0" animBg="1"/>
      <p:bldP spid="116" grpId="0" animBg="1"/>
      <p:bldP spid="117" grpId="0"/>
      <p:bldP spid="118" grpId="0" animBg="1"/>
      <p:bldP spid="121" grpId="0" animBg="1"/>
      <p:bldP spid="122" grpId="0"/>
      <p:bldP spid="123" grpId="0" animBg="1"/>
      <p:bldP spid="126" grpId="0" animBg="1"/>
      <p:bldP spid="127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38077</TotalTime>
  <Words>3242</Words>
  <Application>Microsoft Macintosh PowerPoint</Application>
  <PresentationFormat>Widescreen</PresentationFormat>
  <Paragraphs>2031</Paragraphs>
  <Slides>80</Slides>
  <Notes>32</Notes>
  <HiddenSlides>1</HiddenSlides>
  <MMClips>64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-apple-system</vt:lpstr>
      <vt:lpstr>Google Sans</vt:lpstr>
      <vt:lpstr>Aptos</vt:lpstr>
      <vt:lpstr>Arial</vt:lpstr>
      <vt:lpstr>Calibri</vt:lpstr>
      <vt:lpstr>Calibri Light</vt:lpstr>
      <vt:lpstr>Cambria Math</vt:lpstr>
      <vt:lpstr>Impact</vt:lpstr>
      <vt:lpstr>Lucida Grande</vt:lpstr>
      <vt:lpstr>ObelixPro</vt:lpstr>
      <vt:lpstr>Roboto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Needle In A Haystack Evaluation</vt:lpstr>
      <vt:lpstr>Needle In A Haystack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 Jia-Bin</dc:creator>
  <cp:lastModifiedBy>Huang Jia-Bin</cp:lastModifiedBy>
  <cp:revision>35</cp:revision>
  <dcterms:created xsi:type="dcterms:W3CDTF">2024-07-10T03:15:08Z</dcterms:created>
  <dcterms:modified xsi:type="dcterms:W3CDTF">2026-01-06T21:29:05Z</dcterms:modified>
</cp:coreProperties>
</file>